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557F4F-DA42-4434-A78B-A532766051DB}" v="48" dt="2024-07-02T14:18:59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Linker" userId="5fd7127659c4ecfc" providerId="LiveId" clId="{79557F4F-DA42-4434-A78B-A532766051DB}"/>
    <pc:docChg chg="undo custSel addSld delSld modSld">
      <pc:chgData name="Robert Linker" userId="5fd7127659c4ecfc" providerId="LiveId" clId="{79557F4F-DA42-4434-A78B-A532766051DB}" dt="2024-07-02T14:18:59.092" v="2387"/>
      <pc:docMkLst>
        <pc:docMk/>
      </pc:docMkLst>
      <pc:sldChg chg="modSp">
        <pc:chgData name="Robert Linker" userId="5fd7127659c4ecfc" providerId="LiveId" clId="{79557F4F-DA42-4434-A78B-A532766051DB}" dt="2024-07-02T14:18:59.092" v="2387"/>
        <pc:sldMkLst>
          <pc:docMk/>
          <pc:sldMk cId="4140511223" sldId="256"/>
        </pc:sldMkLst>
        <pc:spChg chg="mod">
          <ac:chgData name="Robert Linker" userId="5fd7127659c4ecfc" providerId="LiveId" clId="{79557F4F-DA42-4434-A78B-A532766051DB}" dt="2024-07-02T14:18:59.092" v="2387"/>
          <ac:spMkLst>
            <pc:docMk/>
            <pc:sldMk cId="4140511223" sldId="256"/>
            <ac:spMk id="3" creationId="{777D43A1-9EA8-B18B-C38C-C9F3AD7BB209}"/>
          </ac:spMkLst>
        </pc:spChg>
      </pc:sldChg>
      <pc:sldChg chg="addSp modSp">
        <pc:chgData name="Robert Linker" userId="5fd7127659c4ecfc" providerId="LiveId" clId="{79557F4F-DA42-4434-A78B-A532766051DB}" dt="2024-07-02T13:23:23.472" v="444"/>
        <pc:sldMkLst>
          <pc:docMk/>
          <pc:sldMk cId="2780209509" sldId="259"/>
        </pc:sldMkLst>
        <pc:graphicFrameChg chg="add mod">
          <ac:chgData name="Robert Linker" userId="5fd7127659c4ecfc" providerId="LiveId" clId="{79557F4F-DA42-4434-A78B-A532766051DB}" dt="2024-07-02T13:23:23.472" v="444"/>
          <ac:graphicFrameMkLst>
            <pc:docMk/>
            <pc:sldMk cId="2780209509" sldId="259"/>
            <ac:graphicFrameMk id="6" creationId="{649B6FC1-579D-492F-6CC4-00E21480F3D2}"/>
          </ac:graphicFrameMkLst>
        </pc:graphicFrameChg>
      </pc:sldChg>
      <pc:sldChg chg="addSp delSp modSp mod">
        <pc:chgData name="Robert Linker" userId="5fd7127659c4ecfc" providerId="LiveId" clId="{79557F4F-DA42-4434-A78B-A532766051DB}" dt="2024-07-02T14:09:22.028" v="2300" actId="22"/>
        <pc:sldMkLst>
          <pc:docMk/>
          <pc:sldMk cId="1965577113" sldId="261"/>
        </pc:sldMkLst>
        <pc:spChg chg="add mod">
          <ac:chgData name="Robert Linker" userId="5fd7127659c4ecfc" providerId="LiveId" clId="{79557F4F-DA42-4434-A78B-A532766051DB}" dt="2024-07-02T13:47:28.407" v="447" actId="767"/>
          <ac:spMkLst>
            <pc:docMk/>
            <pc:sldMk cId="1965577113" sldId="261"/>
            <ac:spMk id="8" creationId="{6B93E0C1-0703-5586-885E-6BB19271A1BE}"/>
          </ac:spMkLst>
        </pc:spChg>
        <pc:spChg chg="add del mod">
          <ac:chgData name="Robert Linker" userId="5fd7127659c4ecfc" providerId="LiveId" clId="{79557F4F-DA42-4434-A78B-A532766051DB}" dt="2024-07-02T14:09:22.028" v="2300" actId="22"/>
          <ac:spMkLst>
            <pc:docMk/>
            <pc:sldMk cId="1965577113" sldId="261"/>
            <ac:spMk id="10" creationId="{0A6F2C4B-0C68-290B-D647-CC1852D5B25F}"/>
          </ac:spMkLst>
        </pc:spChg>
      </pc:sldChg>
      <pc:sldChg chg="del">
        <pc:chgData name="Robert Linker" userId="5fd7127659c4ecfc" providerId="LiveId" clId="{79557F4F-DA42-4434-A78B-A532766051DB}" dt="2024-07-02T13:23:41.345" v="445" actId="2696"/>
        <pc:sldMkLst>
          <pc:docMk/>
          <pc:sldMk cId="2071583171" sldId="262"/>
        </pc:sldMkLst>
      </pc:sldChg>
      <pc:sldChg chg="modSp mod">
        <pc:chgData name="Robert Linker" userId="5fd7127659c4ecfc" providerId="LiveId" clId="{79557F4F-DA42-4434-A78B-A532766051DB}" dt="2024-07-02T13:18:10.945" v="259" actId="20577"/>
        <pc:sldMkLst>
          <pc:docMk/>
          <pc:sldMk cId="3195820448" sldId="263"/>
        </pc:sldMkLst>
        <pc:spChg chg="mod">
          <ac:chgData name="Robert Linker" userId="5fd7127659c4ecfc" providerId="LiveId" clId="{79557F4F-DA42-4434-A78B-A532766051DB}" dt="2024-07-02T13:18:10.945" v="259" actId="20577"/>
          <ac:spMkLst>
            <pc:docMk/>
            <pc:sldMk cId="3195820448" sldId="263"/>
            <ac:spMk id="2" creationId="{7D061927-45D0-7B64-B337-46D23C7FD976}"/>
          </ac:spMkLst>
        </pc:spChg>
      </pc:sldChg>
      <pc:sldChg chg="addSp delSp modSp new mod setBg">
        <pc:chgData name="Robert Linker" userId="5fd7127659c4ecfc" providerId="LiveId" clId="{79557F4F-DA42-4434-A78B-A532766051DB}" dt="2024-07-02T13:20:27.411" v="334" actId="20577"/>
        <pc:sldMkLst>
          <pc:docMk/>
          <pc:sldMk cId="2973524608" sldId="265"/>
        </pc:sldMkLst>
        <pc:spChg chg="mod">
          <ac:chgData name="Robert Linker" userId="5fd7127659c4ecfc" providerId="LiveId" clId="{79557F4F-DA42-4434-A78B-A532766051DB}" dt="2024-07-02T13:20:27.411" v="334" actId="20577"/>
          <ac:spMkLst>
            <pc:docMk/>
            <pc:sldMk cId="2973524608" sldId="265"/>
            <ac:spMk id="2" creationId="{9F0D0BA9-F7AB-7726-64B2-114BEEEF0154}"/>
          </ac:spMkLst>
        </pc:spChg>
        <pc:spChg chg="del">
          <ac:chgData name="Robert Linker" userId="5fd7127659c4ecfc" providerId="LiveId" clId="{79557F4F-DA42-4434-A78B-A532766051DB}" dt="2024-07-02T02:15:36.893" v="1" actId="22"/>
          <ac:spMkLst>
            <pc:docMk/>
            <pc:sldMk cId="2973524608" sldId="265"/>
            <ac:spMk id="3" creationId="{A902659F-FBC5-AD56-B728-6E91C3460D7A}"/>
          </ac:spMkLst>
        </pc:spChg>
        <pc:spChg chg="add">
          <ac:chgData name="Robert Linker" userId="5fd7127659c4ecfc" providerId="LiveId" clId="{79557F4F-DA42-4434-A78B-A532766051DB}" dt="2024-07-02T02:17:51.160" v="128" actId="26606"/>
          <ac:spMkLst>
            <pc:docMk/>
            <pc:sldMk cId="2973524608" sldId="265"/>
            <ac:spMk id="10" creationId="{D4771268-CB57-404A-9271-370EB28F6090}"/>
          </ac:spMkLst>
        </pc:spChg>
        <pc:picChg chg="add mod ord modCrop">
          <ac:chgData name="Robert Linker" userId="5fd7127659c4ecfc" providerId="LiveId" clId="{79557F4F-DA42-4434-A78B-A532766051DB}" dt="2024-07-02T02:18:00.772" v="130" actId="27614"/>
          <ac:picMkLst>
            <pc:docMk/>
            <pc:sldMk cId="2973524608" sldId="265"/>
            <ac:picMk id="5" creationId="{C8799D0F-D859-88F4-C6FF-DBC15C474746}"/>
          </ac:picMkLst>
        </pc:picChg>
      </pc:sldChg>
      <pc:sldChg chg="addSp delSp modSp new mod setBg">
        <pc:chgData name="Robert Linker" userId="5fd7127659c4ecfc" providerId="LiveId" clId="{79557F4F-DA42-4434-A78B-A532766051DB}" dt="2024-07-02T13:21:53.074" v="402" actId="27636"/>
        <pc:sldMkLst>
          <pc:docMk/>
          <pc:sldMk cId="1558773328" sldId="266"/>
        </pc:sldMkLst>
        <pc:spChg chg="mod">
          <ac:chgData name="Robert Linker" userId="5fd7127659c4ecfc" providerId="LiveId" clId="{79557F4F-DA42-4434-A78B-A532766051DB}" dt="2024-07-02T13:21:53.074" v="402" actId="27636"/>
          <ac:spMkLst>
            <pc:docMk/>
            <pc:sldMk cId="1558773328" sldId="266"/>
            <ac:spMk id="2" creationId="{4704CC6B-2B03-88B0-3976-30DC0B6241B0}"/>
          </ac:spMkLst>
        </pc:spChg>
        <pc:spChg chg="del">
          <ac:chgData name="Robert Linker" userId="5fd7127659c4ecfc" providerId="LiveId" clId="{79557F4F-DA42-4434-A78B-A532766051DB}" dt="2024-07-02T02:19:41.970" v="170" actId="22"/>
          <ac:spMkLst>
            <pc:docMk/>
            <pc:sldMk cId="1558773328" sldId="266"/>
            <ac:spMk id="3" creationId="{C8DFBDE5-6B47-00D8-9D10-938F36095F74}"/>
          </ac:spMkLst>
        </pc:spChg>
        <pc:spChg chg="add">
          <ac:chgData name="Robert Linker" userId="5fd7127659c4ecfc" providerId="LiveId" clId="{79557F4F-DA42-4434-A78B-A532766051DB}" dt="2024-07-02T02:20:44.907" v="178" actId="26606"/>
          <ac:spMkLst>
            <pc:docMk/>
            <pc:sldMk cId="1558773328" sldId="266"/>
            <ac:spMk id="10" creationId="{D4771268-CB57-404A-9271-370EB28F6090}"/>
          </ac:spMkLst>
        </pc:spChg>
        <pc:picChg chg="add mod ord modCrop">
          <ac:chgData name="Robert Linker" userId="5fd7127659c4ecfc" providerId="LiveId" clId="{79557F4F-DA42-4434-A78B-A532766051DB}" dt="2024-07-02T02:21:14.871" v="183" actId="1076"/>
          <ac:picMkLst>
            <pc:docMk/>
            <pc:sldMk cId="1558773328" sldId="266"/>
            <ac:picMk id="5" creationId="{B2367CC5-FC46-B345-88BD-F725B22A156E}"/>
          </ac:picMkLst>
        </pc:picChg>
      </pc:sldChg>
      <pc:sldChg chg="addSp delSp modSp new mod setBg">
        <pc:chgData name="Robert Linker" userId="5fd7127659c4ecfc" providerId="LiveId" clId="{79557F4F-DA42-4434-A78B-A532766051DB}" dt="2024-07-02T13:22:34.840" v="443" actId="20577"/>
        <pc:sldMkLst>
          <pc:docMk/>
          <pc:sldMk cId="4281158283" sldId="267"/>
        </pc:sldMkLst>
        <pc:spChg chg="mod">
          <ac:chgData name="Robert Linker" userId="5fd7127659c4ecfc" providerId="LiveId" clId="{79557F4F-DA42-4434-A78B-A532766051DB}" dt="2024-07-02T13:22:34.840" v="443" actId="20577"/>
          <ac:spMkLst>
            <pc:docMk/>
            <pc:sldMk cId="4281158283" sldId="267"/>
            <ac:spMk id="2" creationId="{3CCF6413-FEFC-7282-0141-5F201E3DEF89}"/>
          </ac:spMkLst>
        </pc:spChg>
        <pc:spChg chg="del">
          <ac:chgData name="Robert Linker" userId="5fd7127659c4ecfc" providerId="LiveId" clId="{79557F4F-DA42-4434-A78B-A532766051DB}" dt="2024-07-02T13:13:57.127" v="185" actId="22"/>
          <ac:spMkLst>
            <pc:docMk/>
            <pc:sldMk cId="4281158283" sldId="267"/>
            <ac:spMk id="3" creationId="{E2059E8F-EFCC-2ED8-4A93-C232727CEA9D}"/>
          </ac:spMkLst>
        </pc:spChg>
        <pc:spChg chg="add">
          <ac:chgData name="Robert Linker" userId="5fd7127659c4ecfc" providerId="LiveId" clId="{79557F4F-DA42-4434-A78B-A532766051DB}" dt="2024-07-02T13:15:35.282" v="192" actId="26606"/>
          <ac:spMkLst>
            <pc:docMk/>
            <pc:sldMk cId="4281158283" sldId="267"/>
            <ac:spMk id="10" creationId="{D4771268-CB57-404A-9271-370EB28F6090}"/>
          </ac:spMkLst>
        </pc:spChg>
        <pc:picChg chg="add mod ord modCrop">
          <ac:chgData name="Robert Linker" userId="5fd7127659c4ecfc" providerId="LiveId" clId="{79557F4F-DA42-4434-A78B-A532766051DB}" dt="2024-07-02T13:15:50.471" v="194" actId="27614"/>
          <ac:picMkLst>
            <pc:docMk/>
            <pc:sldMk cId="4281158283" sldId="267"/>
            <ac:picMk id="5" creationId="{70710359-2296-C7F0-A7C0-1C77BA1A5F87}"/>
          </ac:picMkLst>
        </pc:picChg>
      </pc:sldChg>
      <pc:sldChg chg="new del">
        <pc:chgData name="Robert Linker" userId="5fd7127659c4ecfc" providerId="LiveId" clId="{79557F4F-DA42-4434-A78B-A532766051DB}" dt="2024-07-02T13:47:52.861" v="449" actId="680"/>
        <pc:sldMkLst>
          <pc:docMk/>
          <pc:sldMk cId="542412232" sldId="268"/>
        </pc:sldMkLst>
      </pc:sldChg>
      <pc:sldChg chg="addSp delSp modSp new mod setBg">
        <pc:chgData name="Robert Linker" userId="5fd7127659c4ecfc" providerId="LiveId" clId="{79557F4F-DA42-4434-A78B-A532766051DB}" dt="2024-07-02T14:15:55.554" v="2371" actId="1076"/>
        <pc:sldMkLst>
          <pc:docMk/>
          <pc:sldMk cId="1001847850" sldId="268"/>
        </pc:sldMkLst>
        <pc:spChg chg="mod">
          <ac:chgData name="Robert Linker" userId="5fd7127659c4ecfc" providerId="LiveId" clId="{79557F4F-DA42-4434-A78B-A532766051DB}" dt="2024-07-02T14:15:20.652" v="2369" actId="26606"/>
          <ac:spMkLst>
            <pc:docMk/>
            <pc:sldMk cId="1001847850" sldId="268"/>
            <ac:spMk id="2" creationId="{77D39FF2-E3C3-283D-5EA8-9B9C4672A038}"/>
          </ac:spMkLst>
        </pc:spChg>
        <pc:spChg chg="mod">
          <ac:chgData name="Robert Linker" userId="5fd7127659c4ecfc" providerId="LiveId" clId="{79557F4F-DA42-4434-A78B-A532766051DB}" dt="2024-07-02T14:15:34.568" v="2370" actId="1076"/>
          <ac:spMkLst>
            <pc:docMk/>
            <pc:sldMk cId="1001847850" sldId="268"/>
            <ac:spMk id="3" creationId="{28ED1567-4504-22CF-01E2-33D03ABBF6FB}"/>
          </ac:spMkLst>
        </pc:spChg>
        <pc:spChg chg="add del mod">
          <ac:chgData name="Robert Linker" userId="5fd7127659c4ecfc" providerId="LiveId" clId="{79557F4F-DA42-4434-A78B-A532766051DB}" dt="2024-07-02T14:11:15.208" v="2337" actId="26606"/>
          <ac:spMkLst>
            <pc:docMk/>
            <pc:sldMk cId="1001847850" sldId="268"/>
            <ac:spMk id="4" creationId="{FE097239-568A-AAC5-090B-41019DC3F6D4}"/>
          </ac:spMkLst>
        </pc:spChg>
        <pc:spChg chg="add del">
          <ac:chgData name="Robert Linker" userId="5fd7127659c4ecfc" providerId="LiveId" clId="{79557F4F-DA42-4434-A78B-A532766051DB}" dt="2024-07-02T14:15:20.639" v="2368" actId="26606"/>
          <ac:spMkLst>
            <pc:docMk/>
            <pc:sldMk cId="1001847850" sldId="268"/>
            <ac:spMk id="17" creationId="{BACC6370-2D7E-4714-9D71-7542949D7D5D}"/>
          </ac:spMkLst>
        </pc:spChg>
        <pc:spChg chg="add del">
          <ac:chgData name="Robert Linker" userId="5fd7127659c4ecfc" providerId="LiveId" clId="{79557F4F-DA42-4434-A78B-A532766051DB}" dt="2024-07-02T14:15:20.639" v="2368" actId="26606"/>
          <ac:spMkLst>
            <pc:docMk/>
            <pc:sldMk cId="1001847850" sldId="268"/>
            <ac:spMk id="19" creationId="{F68B3F68-107C-434F-AA38-110D5EA91B85}"/>
          </ac:spMkLst>
        </pc:spChg>
        <pc:spChg chg="add del">
          <ac:chgData name="Robert Linker" userId="5fd7127659c4ecfc" providerId="LiveId" clId="{79557F4F-DA42-4434-A78B-A532766051DB}" dt="2024-07-02T14:15:20.639" v="2368" actId="26606"/>
          <ac:spMkLst>
            <pc:docMk/>
            <pc:sldMk cId="1001847850" sldId="268"/>
            <ac:spMk id="21" creationId="{AAD0DBB9-1A4B-4391-81D4-CB19F9AB918A}"/>
          </ac:spMkLst>
        </pc:spChg>
        <pc:spChg chg="add del">
          <ac:chgData name="Robert Linker" userId="5fd7127659c4ecfc" providerId="LiveId" clId="{79557F4F-DA42-4434-A78B-A532766051DB}" dt="2024-07-02T14:15:20.639" v="2368" actId="26606"/>
          <ac:spMkLst>
            <pc:docMk/>
            <pc:sldMk cId="1001847850" sldId="268"/>
            <ac:spMk id="23" creationId="{063BBA22-50EA-4C4D-BE05-F1CE4E63AA56}"/>
          </ac:spMkLst>
        </pc:spChg>
        <pc:grpChg chg="add">
          <ac:chgData name="Robert Linker" userId="5fd7127659c4ecfc" providerId="LiveId" clId="{79557F4F-DA42-4434-A78B-A532766051DB}" dt="2024-07-02T14:15:20.652" v="2369" actId="26606"/>
          <ac:grpSpMkLst>
            <pc:docMk/>
            <pc:sldMk cId="1001847850" sldId="268"/>
            <ac:grpSpMk id="25" creationId="{1E5539EC-8CB8-002F-68C6-678840282659}"/>
          </ac:grpSpMkLst>
        </pc:grpChg>
        <pc:graphicFrameChg chg="add del">
          <ac:chgData name="Robert Linker" userId="5fd7127659c4ecfc" providerId="LiveId" clId="{79557F4F-DA42-4434-A78B-A532766051DB}" dt="2024-07-02T14:11:04.683" v="2332" actId="26606"/>
          <ac:graphicFrameMkLst>
            <pc:docMk/>
            <pc:sldMk cId="1001847850" sldId="268"/>
            <ac:graphicFrameMk id="6" creationId="{F7D11DA4-97E8-670D-A9DA-E513DB573C86}"/>
          </ac:graphicFrameMkLst>
        </pc:graphicFrameChg>
        <pc:graphicFrameChg chg="add del">
          <ac:chgData name="Robert Linker" userId="5fd7127659c4ecfc" providerId="LiveId" clId="{79557F4F-DA42-4434-A78B-A532766051DB}" dt="2024-07-02T14:11:11.110" v="2334" actId="26606"/>
          <ac:graphicFrameMkLst>
            <pc:docMk/>
            <pc:sldMk cId="1001847850" sldId="268"/>
            <ac:graphicFrameMk id="8" creationId="{BA758E69-26E9-9C8C-2DCF-AB7817C3B2F1}"/>
          </ac:graphicFrameMkLst>
        </pc:graphicFrameChg>
        <pc:graphicFrameChg chg="add del">
          <ac:chgData name="Robert Linker" userId="5fd7127659c4ecfc" providerId="LiveId" clId="{79557F4F-DA42-4434-A78B-A532766051DB}" dt="2024-07-02T14:11:15.182" v="2336" actId="26606"/>
          <ac:graphicFrameMkLst>
            <pc:docMk/>
            <pc:sldMk cId="1001847850" sldId="268"/>
            <ac:graphicFrameMk id="10" creationId="{A15AFE40-702B-5991-1B8A-B27D67A54663}"/>
          </ac:graphicFrameMkLst>
        </pc:graphicFrameChg>
        <pc:graphicFrameChg chg="add mod">
          <ac:chgData name="Robert Linker" userId="5fd7127659c4ecfc" providerId="LiveId" clId="{79557F4F-DA42-4434-A78B-A532766051DB}" dt="2024-07-02T14:15:55.554" v="2371" actId="1076"/>
          <ac:graphicFrameMkLst>
            <pc:docMk/>
            <pc:sldMk cId="1001847850" sldId="268"/>
            <ac:graphicFrameMk id="12" creationId="{CAF7D05C-1A04-7584-C629-5A5DBB310226}"/>
          </ac:graphicFrameMkLst>
        </pc:graphicFrame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FA8FAE-1E7C-4BD8-992F-6AC7B8CE61C9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BEC8648-37B1-4AC7-9371-370F201963A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movies contributed the most/least to revenue gain? </a:t>
          </a:r>
          <a:endParaRPr lang="en-US" dirty="0"/>
        </a:p>
      </dgm:t>
    </dgm:pt>
    <dgm:pt modelId="{69D0F10A-CD0E-4B7D-95C9-934665B01D55}" type="parTrans" cxnId="{16A43D2F-C865-4878-9CE3-E1EF0D911F4D}">
      <dgm:prSet/>
      <dgm:spPr/>
      <dgm:t>
        <a:bodyPr/>
        <a:lstStyle/>
        <a:p>
          <a:endParaRPr lang="en-US"/>
        </a:p>
      </dgm:t>
    </dgm:pt>
    <dgm:pt modelId="{2E7DB1F5-307E-4DFC-88B8-084B33098053}" type="sibTrans" cxnId="{16A43D2F-C865-4878-9CE3-E1EF0D911F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CB8878-88D9-4A69-9C6B-41AE7E77B50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What was the average rental duration for all videos? </a:t>
          </a:r>
          <a:endParaRPr lang="en-US" dirty="0"/>
        </a:p>
      </dgm:t>
    </dgm:pt>
    <dgm:pt modelId="{E546AC2D-162E-400A-840C-13F421F9CF9A}" type="parTrans" cxnId="{627C736E-D69B-4437-94AD-9BC9DCBC09B9}">
      <dgm:prSet/>
      <dgm:spPr/>
      <dgm:t>
        <a:bodyPr/>
        <a:lstStyle/>
        <a:p>
          <a:endParaRPr lang="en-US"/>
        </a:p>
      </dgm:t>
    </dgm:pt>
    <dgm:pt modelId="{5107A2F6-609E-4716-B76C-E83662A44A02}" type="sibTrans" cxnId="{627C736E-D69B-4437-94AD-9BC9DCBC09B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E5F2F6-2630-4E33-A88E-6BD0C3F8654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countries are Rockbuster customers based in?</a:t>
          </a:r>
          <a:endParaRPr lang="en-US" dirty="0"/>
        </a:p>
      </dgm:t>
    </dgm:pt>
    <dgm:pt modelId="{EA9C604E-13EB-471A-93D8-8B4CE6067AB0}" type="parTrans" cxnId="{1039ED10-E89B-46CC-BE1F-F673392EEA0F}">
      <dgm:prSet/>
      <dgm:spPr/>
      <dgm:t>
        <a:bodyPr/>
        <a:lstStyle/>
        <a:p>
          <a:endParaRPr lang="en-US"/>
        </a:p>
      </dgm:t>
    </dgm:pt>
    <dgm:pt modelId="{46B77237-60C1-47CF-95E1-AF46C7A90A95}" type="sibTrans" cxnId="{1039ED10-E89B-46CC-BE1F-F673392EEA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E79B1E5-DD18-4653-A1BA-7836C4F6893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Where are customers with a high lifetime value based? </a:t>
          </a:r>
          <a:endParaRPr lang="en-US" dirty="0"/>
        </a:p>
      </dgm:t>
    </dgm:pt>
    <dgm:pt modelId="{50D9BA5A-C79C-49A3-9891-8C7E5111F28F}" type="parTrans" cxnId="{161CF452-5C53-4D77-B6CF-83DC065DA2C9}">
      <dgm:prSet/>
      <dgm:spPr/>
      <dgm:t>
        <a:bodyPr/>
        <a:lstStyle/>
        <a:p>
          <a:endParaRPr lang="en-US"/>
        </a:p>
      </dgm:t>
    </dgm:pt>
    <dgm:pt modelId="{0651721A-1F94-4FA3-8F17-64867B7F042E}" type="sibTrans" cxnId="{161CF452-5C53-4D77-B6CF-83DC065DA2C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EECC50-1173-42C7-A861-47B55533708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 sales figures vary between geographic regions?</a:t>
          </a:r>
          <a:endParaRPr lang="en-US" dirty="0"/>
        </a:p>
      </dgm:t>
    </dgm:pt>
    <dgm:pt modelId="{7198E8C3-6ED2-431D-911A-71F823B93E95}" type="parTrans" cxnId="{D62193A4-97D3-4342-9667-1B62E723C3B7}">
      <dgm:prSet/>
      <dgm:spPr/>
      <dgm:t>
        <a:bodyPr/>
        <a:lstStyle/>
        <a:p>
          <a:endParaRPr lang="en-US"/>
        </a:p>
      </dgm:t>
    </dgm:pt>
    <dgm:pt modelId="{5AD7E53B-2C5E-45E5-85D3-B3E483479714}" type="sibTrans" cxnId="{D62193A4-97D3-4342-9667-1B62E723C3B7}">
      <dgm:prSet/>
      <dgm:spPr/>
      <dgm:t>
        <a:bodyPr/>
        <a:lstStyle/>
        <a:p>
          <a:endParaRPr lang="en-US"/>
        </a:p>
      </dgm:t>
    </dgm:pt>
    <dgm:pt modelId="{77012D37-1378-44D2-A2E2-16C59D13C840}" type="pres">
      <dgm:prSet presAssocID="{36FA8FAE-1E7C-4BD8-992F-6AC7B8CE61C9}" presName="diagram" presStyleCnt="0">
        <dgm:presLayoutVars>
          <dgm:dir/>
          <dgm:resizeHandles val="exact"/>
        </dgm:presLayoutVars>
      </dgm:prSet>
      <dgm:spPr/>
    </dgm:pt>
    <dgm:pt modelId="{DE7E4678-2DB9-4F7A-90EA-1DD4CE3F86E9}" type="pres">
      <dgm:prSet presAssocID="{BBEC8648-37B1-4AC7-9371-370F201963AD}" presName="node" presStyleLbl="node1" presStyleIdx="0" presStyleCnt="5">
        <dgm:presLayoutVars>
          <dgm:bulletEnabled val="1"/>
        </dgm:presLayoutVars>
      </dgm:prSet>
      <dgm:spPr/>
    </dgm:pt>
    <dgm:pt modelId="{A72E16D3-778B-436B-87A5-5EDD84F69190}" type="pres">
      <dgm:prSet presAssocID="{2E7DB1F5-307E-4DFC-88B8-084B33098053}" presName="sibTrans" presStyleCnt="0"/>
      <dgm:spPr/>
    </dgm:pt>
    <dgm:pt modelId="{E959638D-606D-471C-8A91-4646B306CB77}" type="pres">
      <dgm:prSet presAssocID="{95CB8878-88D9-4A69-9C6B-41AE7E77B503}" presName="node" presStyleLbl="node1" presStyleIdx="1" presStyleCnt="5">
        <dgm:presLayoutVars>
          <dgm:bulletEnabled val="1"/>
        </dgm:presLayoutVars>
      </dgm:prSet>
      <dgm:spPr/>
    </dgm:pt>
    <dgm:pt modelId="{3DEF9047-C038-4F2F-949F-3D774AD466C9}" type="pres">
      <dgm:prSet presAssocID="{5107A2F6-609E-4716-B76C-E83662A44A02}" presName="sibTrans" presStyleCnt="0"/>
      <dgm:spPr/>
    </dgm:pt>
    <dgm:pt modelId="{CE9C7B77-59A9-4332-B181-FB99193E3095}" type="pres">
      <dgm:prSet presAssocID="{ACE5F2F6-2630-4E33-A88E-6BD0C3F86542}" presName="node" presStyleLbl="node1" presStyleIdx="2" presStyleCnt="5">
        <dgm:presLayoutVars>
          <dgm:bulletEnabled val="1"/>
        </dgm:presLayoutVars>
      </dgm:prSet>
      <dgm:spPr/>
    </dgm:pt>
    <dgm:pt modelId="{AA044341-79F7-4363-9AD8-3E4E2B457581}" type="pres">
      <dgm:prSet presAssocID="{46B77237-60C1-47CF-95E1-AF46C7A90A95}" presName="sibTrans" presStyleCnt="0"/>
      <dgm:spPr/>
    </dgm:pt>
    <dgm:pt modelId="{68B9FF8D-9608-4D17-961C-DFC33AAB478A}" type="pres">
      <dgm:prSet presAssocID="{AE79B1E5-DD18-4653-A1BA-7836C4F68934}" presName="node" presStyleLbl="node1" presStyleIdx="3" presStyleCnt="5">
        <dgm:presLayoutVars>
          <dgm:bulletEnabled val="1"/>
        </dgm:presLayoutVars>
      </dgm:prSet>
      <dgm:spPr/>
    </dgm:pt>
    <dgm:pt modelId="{4197070B-50BC-4070-A302-9AC6DE9E1244}" type="pres">
      <dgm:prSet presAssocID="{0651721A-1F94-4FA3-8F17-64867B7F042E}" presName="sibTrans" presStyleCnt="0"/>
      <dgm:spPr/>
    </dgm:pt>
    <dgm:pt modelId="{ECE7E420-BB28-474A-BDEE-9A3C73902980}" type="pres">
      <dgm:prSet presAssocID="{ACEECC50-1173-42C7-A861-47B555337084}" presName="node" presStyleLbl="node1" presStyleIdx="4" presStyleCnt="5">
        <dgm:presLayoutVars>
          <dgm:bulletEnabled val="1"/>
        </dgm:presLayoutVars>
      </dgm:prSet>
      <dgm:spPr/>
    </dgm:pt>
  </dgm:ptLst>
  <dgm:cxnLst>
    <dgm:cxn modelId="{3F4BEB04-9D8D-4443-AF80-4D2B50CE10F4}" type="presOf" srcId="{BBEC8648-37B1-4AC7-9371-370F201963AD}" destId="{DE7E4678-2DB9-4F7A-90EA-1DD4CE3F86E9}" srcOrd="0" destOrd="0" presId="urn:microsoft.com/office/officeart/2005/8/layout/default"/>
    <dgm:cxn modelId="{86AF8409-4448-4003-B3B5-8380AB21BE8E}" type="presOf" srcId="{95CB8878-88D9-4A69-9C6B-41AE7E77B503}" destId="{E959638D-606D-471C-8A91-4646B306CB77}" srcOrd="0" destOrd="0" presId="urn:microsoft.com/office/officeart/2005/8/layout/default"/>
    <dgm:cxn modelId="{1039ED10-E89B-46CC-BE1F-F673392EEA0F}" srcId="{36FA8FAE-1E7C-4BD8-992F-6AC7B8CE61C9}" destId="{ACE5F2F6-2630-4E33-A88E-6BD0C3F86542}" srcOrd="2" destOrd="0" parTransId="{EA9C604E-13EB-471A-93D8-8B4CE6067AB0}" sibTransId="{46B77237-60C1-47CF-95E1-AF46C7A90A95}"/>
    <dgm:cxn modelId="{16A43D2F-C865-4878-9CE3-E1EF0D911F4D}" srcId="{36FA8FAE-1E7C-4BD8-992F-6AC7B8CE61C9}" destId="{BBEC8648-37B1-4AC7-9371-370F201963AD}" srcOrd="0" destOrd="0" parTransId="{69D0F10A-CD0E-4B7D-95C9-934665B01D55}" sibTransId="{2E7DB1F5-307E-4DFC-88B8-084B33098053}"/>
    <dgm:cxn modelId="{ECB61530-7065-4D94-88AC-B989769B5BF4}" type="presOf" srcId="{AE79B1E5-DD18-4653-A1BA-7836C4F68934}" destId="{68B9FF8D-9608-4D17-961C-DFC33AAB478A}" srcOrd="0" destOrd="0" presId="urn:microsoft.com/office/officeart/2005/8/layout/default"/>
    <dgm:cxn modelId="{FB2C845C-9189-43F3-9D9D-FC909291BC8E}" type="presOf" srcId="{ACEECC50-1173-42C7-A861-47B555337084}" destId="{ECE7E420-BB28-474A-BDEE-9A3C73902980}" srcOrd="0" destOrd="0" presId="urn:microsoft.com/office/officeart/2005/8/layout/default"/>
    <dgm:cxn modelId="{627C736E-D69B-4437-94AD-9BC9DCBC09B9}" srcId="{36FA8FAE-1E7C-4BD8-992F-6AC7B8CE61C9}" destId="{95CB8878-88D9-4A69-9C6B-41AE7E77B503}" srcOrd="1" destOrd="0" parTransId="{E546AC2D-162E-400A-840C-13F421F9CF9A}" sibTransId="{5107A2F6-609E-4716-B76C-E83662A44A02}"/>
    <dgm:cxn modelId="{161CF452-5C53-4D77-B6CF-83DC065DA2C9}" srcId="{36FA8FAE-1E7C-4BD8-992F-6AC7B8CE61C9}" destId="{AE79B1E5-DD18-4653-A1BA-7836C4F68934}" srcOrd="3" destOrd="0" parTransId="{50D9BA5A-C79C-49A3-9891-8C7E5111F28F}" sibTransId="{0651721A-1F94-4FA3-8F17-64867B7F042E}"/>
    <dgm:cxn modelId="{B95846A0-F165-42C9-B0E9-14746B529423}" type="presOf" srcId="{ACE5F2F6-2630-4E33-A88E-6BD0C3F86542}" destId="{CE9C7B77-59A9-4332-B181-FB99193E3095}" srcOrd="0" destOrd="0" presId="urn:microsoft.com/office/officeart/2005/8/layout/default"/>
    <dgm:cxn modelId="{D62193A4-97D3-4342-9667-1B62E723C3B7}" srcId="{36FA8FAE-1E7C-4BD8-992F-6AC7B8CE61C9}" destId="{ACEECC50-1173-42C7-A861-47B555337084}" srcOrd="4" destOrd="0" parTransId="{7198E8C3-6ED2-431D-911A-71F823B93E95}" sibTransId="{5AD7E53B-2C5E-45E5-85D3-B3E483479714}"/>
    <dgm:cxn modelId="{2856EAF6-FF4A-4239-82C9-BC7B27B66B0A}" type="presOf" srcId="{36FA8FAE-1E7C-4BD8-992F-6AC7B8CE61C9}" destId="{77012D37-1378-44D2-A2E2-16C59D13C840}" srcOrd="0" destOrd="0" presId="urn:microsoft.com/office/officeart/2005/8/layout/default"/>
    <dgm:cxn modelId="{D5031610-79B8-4BC0-9758-191651AB56CF}" type="presParOf" srcId="{77012D37-1378-44D2-A2E2-16C59D13C840}" destId="{DE7E4678-2DB9-4F7A-90EA-1DD4CE3F86E9}" srcOrd="0" destOrd="0" presId="urn:microsoft.com/office/officeart/2005/8/layout/default"/>
    <dgm:cxn modelId="{811D4846-8BD1-4597-8CE7-D3A2F6C7C515}" type="presParOf" srcId="{77012D37-1378-44D2-A2E2-16C59D13C840}" destId="{A72E16D3-778B-436B-87A5-5EDD84F69190}" srcOrd="1" destOrd="0" presId="urn:microsoft.com/office/officeart/2005/8/layout/default"/>
    <dgm:cxn modelId="{26C94E05-FD33-48CE-B81E-A80006387712}" type="presParOf" srcId="{77012D37-1378-44D2-A2E2-16C59D13C840}" destId="{E959638D-606D-471C-8A91-4646B306CB77}" srcOrd="2" destOrd="0" presId="urn:microsoft.com/office/officeart/2005/8/layout/default"/>
    <dgm:cxn modelId="{8E95CFB6-BF70-41DB-BFFA-8278470ED29D}" type="presParOf" srcId="{77012D37-1378-44D2-A2E2-16C59D13C840}" destId="{3DEF9047-C038-4F2F-949F-3D774AD466C9}" srcOrd="3" destOrd="0" presId="urn:microsoft.com/office/officeart/2005/8/layout/default"/>
    <dgm:cxn modelId="{85A20B0E-E390-4F08-816D-27607FFA2A2D}" type="presParOf" srcId="{77012D37-1378-44D2-A2E2-16C59D13C840}" destId="{CE9C7B77-59A9-4332-B181-FB99193E3095}" srcOrd="4" destOrd="0" presId="urn:microsoft.com/office/officeart/2005/8/layout/default"/>
    <dgm:cxn modelId="{365F69B2-E045-40BF-A0AC-BDDDA3E461E9}" type="presParOf" srcId="{77012D37-1378-44D2-A2E2-16C59D13C840}" destId="{AA044341-79F7-4363-9AD8-3E4E2B457581}" srcOrd="5" destOrd="0" presId="urn:microsoft.com/office/officeart/2005/8/layout/default"/>
    <dgm:cxn modelId="{AE0E4052-1E2D-43EC-A58D-CB06AE32AABE}" type="presParOf" srcId="{77012D37-1378-44D2-A2E2-16C59D13C840}" destId="{68B9FF8D-9608-4D17-961C-DFC33AAB478A}" srcOrd="6" destOrd="0" presId="urn:microsoft.com/office/officeart/2005/8/layout/default"/>
    <dgm:cxn modelId="{8A231BAC-D223-470D-98C1-049C1BFFF6B3}" type="presParOf" srcId="{77012D37-1378-44D2-A2E2-16C59D13C840}" destId="{4197070B-50BC-4070-A302-9AC6DE9E1244}" srcOrd="7" destOrd="0" presId="urn:microsoft.com/office/officeart/2005/8/layout/default"/>
    <dgm:cxn modelId="{F3C2F3E8-8872-42D1-8E93-7E2524C50818}" type="presParOf" srcId="{77012D37-1378-44D2-A2E2-16C59D13C840}" destId="{ECE7E420-BB28-474A-BDEE-9A3C7390298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90C5DC-A906-4893-89D5-7FD11E92314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62B61E-ABDC-4EB6-9534-C53ECC425F7B}">
      <dgm:prSet/>
      <dgm:spPr/>
      <dgm:t>
        <a:bodyPr/>
        <a:lstStyle/>
        <a:p>
          <a:r>
            <a:rPr lang="en-US" dirty="0"/>
            <a:t>Lowest Rental Rate:</a:t>
          </a:r>
        </a:p>
        <a:p>
          <a:r>
            <a:rPr lang="en-US" dirty="0"/>
            <a:t>$0.99</a:t>
          </a:r>
        </a:p>
      </dgm:t>
    </dgm:pt>
    <dgm:pt modelId="{527F9836-59F4-469D-B9BF-E54A9940A0B5}" type="parTrans" cxnId="{325788BC-BA2F-4C08-B1F8-430CF04A01EA}">
      <dgm:prSet/>
      <dgm:spPr/>
      <dgm:t>
        <a:bodyPr/>
        <a:lstStyle/>
        <a:p>
          <a:endParaRPr lang="en-US"/>
        </a:p>
      </dgm:t>
    </dgm:pt>
    <dgm:pt modelId="{54A78E43-9979-48A9-9C8E-B2D92C7C39C5}" type="sibTrans" cxnId="{325788BC-BA2F-4C08-B1F8-430CF04A01EA}">
      <dgm:prSet/>
      <dgm:spPr/>
      <dgm:t>
        <a:bodyPr/>
        <a:lstStyle/>
        <a:p>
          <a:endParaRPr lang="en-US"/>
        </a:p>
      </dgm:t>
    </dgm:pt>
    <dgm:pt modelId="{BBE06022-C880-429F-8EF5-DFF58372ECD0}">
      <dgm:prSet/>
      <dgm:spPr/>
      <dgm:t>
        <a:bodyPr/>
        <a:lstStyle/>
        <a:p>
          <a:r>
            <a:rPr lang="en-US" dirty="0"/>
            <a:t>Shortest Rental Duration:</a:t>
          </a:r>
        </a:p>
        <a:p>
          <a:r>
            <a:rPr lang="en-US" dirty="0"/>
            <a:t>3 Days</a:t>
          </a:r>
        </a:p>
      </dgm:t>
    </dgm:pt>
    <dgm:pt modelId="{F6B0DB71-181C-4531-B1B2-F4501F8702F4}" type="parTrans" cxnId="{1AF610AC-7874-4EF5-996B-0C5319E15CAB}">
      <dgm:prSet/>
      <dgm:spPr/>
      <dgm:t>
        <a:bodyPr/>
        <a:lstStyle/>
        <a:p>
          <a:endParaRPr lang="en-US"/>
        </a:p>
      </dgm:t>
    </dgm:pt>
    <dgm:pt modelId="{7A675064-7BFF-4124-9510-CDE138A51612}" type="sibTrans" cxnId="{1AF610AC-7874-4EF5-996B-0C5319E15CAB}">
      <dgm:prSet/>
      <dgm:spPr/>
      <dgm:t>
        <a:bodyPr/>
        <a:lstStyle/>
        <a:p>
          <a:endParaRPr lang="en-US"/>
        </a:p>
      </dgm:t>
    </dgm:pt>
    <dgm:pt modelId="{D06A4B66-065D-4D75-B574-C0D47D57C16D}">
      <dgm:prSet/>
      <dgm:spPr/>
      <dgm:t>
        <a:bodyPr/>
        <a:lstStyle/>
        <a:p>
          <a:r>
            <a:rPr lang="en-US" dirty="0"/>
            <a:t>Minimum Replacement Cost:</a:t>
          </a:r>
        </a:p>
        <a:p>
          <a:r>
            <a:rPr lang="en-US" dirty="0"/>
            <a:t>$9.99</a:t>
          </a:r>
        </a:p>
      </dgm:t>
    </dgm:pt>
    <dgm:pt modelId="{05E755DB-DA9A-4A0D-8FD3-578BCBF9DEDE}" type="parTrans" cxnId="{709F7E04-CA32-4AFD-B9A4-4B3DF1ED1FF1}">
      <dgm:prSet/>
      <dgm:spPr/>
      <dgm:t>
        <a:bodyPr/>
        <a:lstStyle/>
        <a:p>
          <a:endParaRPr lang="en-US"/>
        </a:p>
      </dgm:t>
    </dgm:pt>
    <dgm:pt modelId="{9ADF10D1-FEA5-464B-944F-137F23A7FA43}" type="sibTrans" cxnId="{709F7E04-CA32-4AFD-B9A4-4B3DF1ED1FF1}">
      <dgm:prSet/>
      <dgm:spPr/>
      <dgm:t>
        <a:bodyPr/>
        <a:lstStyle/>
        <a:p>
          <a:endParaRPr lang="en-US"/>
        </a:p>
      </dgm:t>
    </dgm:pt>
    <dgm:pt modelId="{6E0C03D7-5B38-41F1-A429-AF815968D95A}">
      <dgm:prSet/>
      <dgm:spPr/>
      <dgm:t>
        <a:bodyPr/>
        <a:lstStyle/>
        <a:p>
          <a:r>
            <a:rPr lang="en-US" dirty="0"/>
            <a:t>Average Rental Rate:</a:t>
          </a:r>
        </a:p>
        <a:p>
          <a:r>
            <a:rPr lang="en-US" dirty="0"/>
            <a:t>$2.98</a:t>
          </a:r>
        </a:p>
      </dgm:t>
    </dgm:pt>
    <dgm:pt modelId="{FD1D336A-22A8-4BA6-89C8-C1B1EB5F0E76}" type="parTrans" cxnId="{04759796-F993-44BE-A936-425B6E216814}">
      <dgm:prSet/>
      <dgm:spPr/>
      <dgm:t>
        <a:bodyPr/>
        <a:lstStyle/>
        <a:p>
          <a:endParaRPr lang="en-US"/>
        </a:p>
      </dgm:t>
    </dgm:pt>
    <dgm:pt modelId="{2A020DF1-861D-41F0-AE6F-7F552CBE7183}" type="sibTrans" cxnId="{04759796-F993-44BE-A936-425B6E216814}">
      <dgm:prSet/>
      <dgm:spPr/>
      <dgm:t>
        <a:bodyPr/>
        <a:lstStyle/>
        <a:p>
          <a:endParaRPr lang="en-US"/>
        </a:p>
      </dgm:t>
    </dgm:pt>
    <dgm:pt modelId="{52F51B23-3706-4856-A34E-D2F0F788D52C}">
      <dgm:prSet/>
      <dgm:spPr/>
      <dgm:t>
        <a:bodyPr/>
        <a:lstStyle/>
        <a:p>
          <a:r>
            <a:rPr lang="en-US" dirty="0"/>
            <a:t>Highest Rental Rate:</a:t>
          </a:r>
        </a:p>
        <a:p>
          <a:r>
            <a:rPr lang="en-US" dirty="0"/>
            <a:t>$4.99</a:t>
          </a:r>
        </a:p>
      </dgm:t>
    </dgm:pt>
    <dgm:pt modelId="{F99A11BF-A442-4674-8055-5E04BFEAECF7}" type="parTrans" cxnId="{BFC403E6-EEBD-466C-A579-279E27EE4ECE}">
      <dgm:prSet/>
      <dgm:spPr/>
      <dgm:t>
        <a:bodyPr/>
        <a:lstStyle/>
        <a:p>
          <a:endParaRPr lang="en-US"/>
        </a:p>
      </dgm:t>
    </dgm:pt>
    <dgm:pt modelId="{5034057E-19FE-4EFA-838C-B98AB8CB5E0A}" type="sibTrans" cxnId="{BFC403E6-EEBD-466C-A579-279E27EE4ECE}">
      <dgm:prSet/>
      <dgm:spPr/>
      <dgm:t>
        <a:bodyPr/>
        <a:lstStyle/>
        <a:p>
          <a:endParaRPr lang="en-US"/>
        </a:p>
      </dgm:t>
    </dgm:pt>
    <dgm:pt modelId="{03C20A0C-A6C1-4BF0-996C-AA7F62153AD3}">
      <dgm:prSet/>
      <dgm:spPr/>
      <dgm:t>
        <a:bodyPr/>
        <a:lstStyle/>
        <a:p>
          <a:r>
            <a:rPr lang="en-US" dirty="0"/>
            <a:t>Longest Rental Duration:</a:t>
          </a:r>
        </a:p>
        <a:p>
          <a:r>
            <a:rPr lang="en-US" dirty="0"/>
            <a:t>7 Days</a:t>
          </a:r>
        </a:p>
      </dgm:t>
    </dgm:pt>
    <dgm:pt modelId="{CBC5F1EC-15DA-400E-BA00-6A5BC13908DF}" type="parTrans" cxnId="{128D654C-37C8-4D42-88D2-3CB2F6B14E81}">
      <dgm:prSet/>
      <dgm:spPr/>
      <dgm:t>
        <a:bodyPr/>
        <a:lstStyle/>
        <a:p>
          <a:endParaRPr lang="en-US"/>
        </a:p>
      </dgm:t>
    </dgm:pt>
    <dgm:pt modelId="{B6C70BC0-8AD6-4B81-B63E-C07A43A2D617}" type="sibTrans" cxnId="{128D654C-37C8-4D42-88D2-3CB2F6B14E81}">
      <dgm:prSet/>
      <dgm:spPr/>
      <dgm:t>
        <a:bodyPr/>
        <a:lstStyle/>
        <a:p>
          <a:endParaRPr lang="en-US"/>
        </a:p>
      </dgm:t>
    </dgm:pt>
    <dgm:pt modelId="{2EA049F7-F941-4713-96CD-883AED8C40C4}">
      <dgm:prSet/>
      <dgm:spPr/>
      <dgm:t>
        <a:bodyPr/>
        <a:lstStyle/>
        <a:p>
          <a:r>
            <a:rPr lang="en-US" dirty="0"/>
            <a:t>Maximum Replacement Cost:</a:t>
          </a:r>
        </a:p>
        <a:p>
          <a:r>
            <a:rPr lang="en-US" dirty="0"/>
            <a:t>$29.99</a:t>
          </a:r>
        </a:p>
      </dgm:t>
    </dgm:pt>
    <dgm:pt modelId="{3A1458CE-4951-41B1-9D53-B8E6C9FF905E}" type="parTrans" cxnId="{F771117D-8162-4EEA-BF1E-22D849256505}">
      <dgm:prSet/>
      <dgm:spPr/>
      <dgm:t>
        <a:bodyPr/>
        <a:lstStyle/>
        <a:p>
          <a:endParaRPr lang="en-US"/>
        </a:p>
      </dgm:t>
    </dgm:pt>
    <dgm:pt modelId="{3BBF5E98-766F-41F1-921A-23DB0A9310C8}" type="sibTrans" cxnId="{F771117D-8162-4EEA-BF1E-22D849256505}">
      <dgm:prSet/>
      <dgm:spPr/>
      <dgm:t>
        <a:bodyPr/>
        <a:lstStyle/>
        <a:p>
          <a:endParaRPr lang="en-US"/>
        </a:p>
      </dgm:t>
    </dgm:pt>
    <dgm:pt modelId="{FA637510-0849-440E-B246-C8044B56F8F4}">
      <dgm:prSet/>
      <dgm:spPr/>
      <dgm:t>
        <a:bodyPr/>
        <a:lstStyle/>
        <a:p>
          <a:r>
            <a:rPr lang="en-US" dirty="0"/>
            <a:t>Average Rental Duration:</a:t>
          </a:r>
        </a:p>
        <a:p>
          <a:r>
            <a:rPr lang="en-US" dirty="0"/>
            <a:t>4.985 Days</a:t>
          </a:r>
        </a:p>
      </dgm:t>
    </dgm:pt>
    <dgm:pt modelId="{BAE649B8-607E-4F9A-B1FE-FA243DFD5663}" type="parTrans" cxnId="{84060043-5413-428A-AB4E-645AD01120F9}">
      <dgm:prSet/>
      <dgm:spPr/>
      <dgm:t>
        <a:bodyPr/>
        <a:lstStyle/>
        <a:p>
          <a:endParaRPr lang="en-US"/>
        </a:p>
      </dgm:t>
    </dgm:pt>
    <dgm:pt modelId="{D199C07E-B07F-4ECC-8D3E-D604DECA60D7}" type="sibTrans" cxnId="{84060043-5413-428A-AB4E-645AD01120F9}">
      <dgm:prSet/>
      <dgm:spPr/>
      <dgm:t>
        <a:bodyPr/>
        <a:lstStyle/>
        <a:p>
          <a:endParaRPr lang="en-US"/>
        </a:p>
      </dgm:t>
    </dgm:pt>
    <dgm:pt modelId="{A7F89B12-7052-46BC-A444-4DBB1179CBA0}" type="pres">
      <dgm:prSet presAssocID="{0890C5DC-A906-4893-89D5-7FD11E92314A}" presName="diagram" presStyleCnt="0">
        <dgm:presLayoutVars>
          <dgm:dir/>
          <dgm:resizeHandles val="exact"/>
        </dgm:presLayoutVars>
      </dgm:prSet>
      <dgm:spPr/>
    </dgm:pt>
    <dgm:pt modelId="{CF7C5427-BF34-43F5-B638-D6E63D37B0DF}" type="pres">
      <dgm:prSet presAssocID="{9F62B61E-ABDC-4EB6-9534-C53ECC425F7B}" presName="node" presStyleLbl="node1" presStyleIdx="0" presStyleCnt="8">
        <dgm:presLayoutVars>
          <dgm:bulletEnabled val="1"/>
        </dgm:presLayoutVars>
      </dgm:prSet>
      <dgm:spPr/>
    </dgm:pt>
    <dgm:pt modelId="{D3BB59B5-5DFD-4F18-B820-7814CD140806}" type="pres">
      <dgm:prSet presAssocID="{54A78E43-9979-48A9-9C8E-B2D92C7C39C5}" presName="sibTrans" presStyleCnt="0"/>
      <dgm:spPr/>
    </dgm:pt>
    <dgm:pt modelId="{4E2A0ED9-4681-469A-A581-EDEE9D0F2C4D}" type="pres">
      <dgm:prSet presAssocID="{BBE06022-C880-429F-8EF5-DFF58372ECD0}" presName="node" presStyleLbl="node1" presStyleIdx="1" presStyleCnt="8">
        <dgm:presLayoutVars>
          <dgm:bulletEnabled val="1"/>
        </dgm:presLayoutVars>
      </dgm:prSet>
      <dgm:spPr/>
    </dgm:pt>
    <dgm:pt modelId="{5A6BF4CC-F56A-4811-AA95-1390740756D5}" type="pres">
      <dgm:prSet presAssocID="{7A675064-7BFF-4124-9510-CDE138A51612}" presName="sibTrans" presStyleCnt="0"/>
      <dgm:spPr/>
    </dgm:pt>
    <dgm:pt modelId="{D2A81603-2269-4FD9-9C45-C9FA17EFF1FF}" type="pres">
      <dgm:prSet presAssocID="{D06A4B66-065D-4D75-B574-C0D47D57C16D}" presName="node" presStyleLbl="node1" presStyleIdx="2" presStyleCnt="8">
        <dgm:presLayoutVars>
          <dgm:bulletEnabled val="1"/>
        </dgm:presLayoutVars>
      </dgm:prSet>
      <dgm:spPr/>
    </dgm:pt>
    <dgm:pt modelId="{15BDFCAF-CC4A-40A9-8437-9EB533E7E391}" type="pres">
      <dgm:prSet presAssocID="{9ADF10D1-FEA5-464B-944F-137F23A7FA43}" presName="sibTrans" presStyleCnt="0"/>
      <dgm:spPr/>
    </dgm:pt>
    <dgm:pt modelId="{3DF60C31-0528-4842-BAF1-0924AE39D1C0}" type="pres">
      <dgm:prSet presAssocID="{6E0C03D7-5B38-41F1-A429-AF815968D95A}" presName="node" presStyleLbl="node1" presStyleIdx="3" presStyleCnt="8">
        <dgm:presLayoutVars>
          <dgm:bulletEnabled val="1"/>
        </dgm:presLayoutVars>
      </dgm:prSet>
      <dgm:spPr/>
    </dgm:pt>
    <dgm:pt modelId="{AA7E9EA6-C4A9-4B06-93C2-B64727E4B598}" type="pres">
      <dgm:prSet presAssocID="{2A020DF1-861D-41F0-AE6F-7F552CBE7183}" presName="sibTrans" presStyleCnt="0"/>
      <dgm:spPr/>
    </dgm:pt>
    <dgm:pt modelId="{05428D74-6757-4543-9D6E-D8C2350CF01A}" type="pres">
      <dgm:prSet presAssocID="{52F51B23-3706-4856-A34E-D2F0F788D52C}" presName="node" presStyleLbl="node1" presStyleIdx="4" presStyleCnt="8">
        <dgm:presLayoutVars>
          <dgm:bulletEnabled val="1"/>
        </dgm:presLayoutVars>
      </dgm:prSet>
      <dgm:spPr/>
    </dgm:pt>
    <dgm:pt modelId="{FB54C067-2B25-4604-8202-BE501481F823}" type="pres">
      <dgm:prSet presAssocID="{5034057E-19FE-4EFA-838C-B98AB8CB5E0A}" presName="sibTrans" presStyleCnt="0"/>
      <dgm:spPr/>
    </dgm:pt>
    <dgm:pt modelId="{2F19C7AC-CDDF-4F21-9F1A-6EDA91160019}" type="pres">
      <dgm:prSet presAssocID="{03C20A0C-A6C1-4BF0-996C-AA7F62153AD3}" presName="node" presStyleLbl="node1" presStyleIdx="5" presStyleCnt="8">
        <dgm:presLayoutVars>
          <dgm:bulletEnabled val="1"/>
        </dgm:presLayoutVars>
      </dgm:prSet>
      <dgm:spPr/>
    </dgm:pt>
    <dgm:pt modelId="{2CF78A69-A0D5-4DE1-AF8D-E01707C09A30}" type="pres">
      <dgm:prSet presAssocID="{B6C70BC0-8AD6-4B81-B63E-C07A43A2D617}" presName="sibTrans" presStyleCnt="0"/>
      <dgm:spPr/>
    </dgm:pt>
    <dgm:pt modelId="{9EF0EE09-A8AC-44BC-BB43-0EA810232650}" type="pres">
      <dgm:prSet presAssocID="{2EA049F7-F941-4713-96CD-883AED8C40C4}" presName="node" presStyleLbl="node1" presStyleIdx="6" presStyleCnt="8">
        <dgm:presLayoutVars>
          <dgm:bulletEnabled val="1"/>
        </dgm:presLayoutVars>
      </dgm:prSet>
      <dgm:spPr/>
    </dgm:pt>
    <dgm:pt modelId="{61AF6BB1-C0D7-4B3C-B67F-189C06846A93}" type="pres">
      <dgm:prSet presAssocID="{3BBF5E98-766F-41F1-921A-23DB0A9310C8}" presName="sibTrans" presStyleCnt="0"/>
      <dgm:spPr/>
    </dgm:pt>
    <dgm:pt modelId="{D3A4DCAC-3AC9-4B0B-8BAA-81F1D10D4E43}" type="pres">
      <dgm:prSet presAssocID="{FA637510-0849-440E-B246-C8044B56F8F4}" presName="node" presStyleLbl="node1" presStyleIdx="7" presStyleCnt="8">
        <dgm:presLayoutVars>
          <dgm:bulletEnabled val="1"/>
        </dgm:presLayoutVars>
      </dgm:prSet>
      <dgm:spPr/>
    </dgm:pt>
  </dgm:ptLst>
  <dgm:cxnLst>
    <dgm:cxn modelId="{709F7E04-CA32-4AFD-B9A4-4B3DF1ED1FF1}" srcId="{0890C5DC-A906-4893-89D5-7FD11E92314A}" destId="{D06A4B66-065D-4D75-B574-C0D47D57C16D}" srcOrd="2" destOrd="0" parTransId="{05E755DB-DA9A-4A0D-8FD3-578BCBF9DEDE}" sibTransId="{9ADF10D1-FEA5-464B-944F-137F23A7FA43}"/>
    <dgm:cxn modelId="{84060043-5413-428A-AB4E-645AD01120F9}" srcId="{0890C5DC-A906-4893-89D5-7FD11E92314A}" destId="{FA637510-0849-440E-B246-C8044B56F8F4}" srcOrd="7" destOrd="0" parTransId="{BAE649B8-607E-4F9A-B1FE-FA243DFD5663}" sibTransId="{D199C07E-B07F-4ECC-8D3E-D604DECA60D7}"/>
    <dgm:cxn modelId="{128D654C-37C8-4D42-88D2-3CB2F6B14E81}" srcId="{0890C5DC-A906-4893-89D5-7FD11E92314A}" destId="{03C20A0C-A6C1-4BF0-996C-AA7F62153AD3}" srcOrd="5" destOrd="0" parTransId="{CBC5F1EC-15DA-400E-BA00-6A5BC13908DF}" sibTransId="{B6C70BC0-8AD6-4B81-B63E-C07A43A2D617}"/>
    <dgm:cxn modelId="{F8772779-DFDF-4957-9622-843CA108EF3F}" type="presOf" srcId="{9F62B61E-ABDC-4EB6-9534-C53ECC425F7B}" destId="{CF7C5427-BF34-43F5-B638-D6E63D37B0DF}" srcOrd="0" destOrd="0" presId="urn:microsoft.com/office/officeart/2005/8/layout/default"/>
    <dgm:cxn modelId="{F771117D-8162-4EEA-BF1E-22D849256505}" srcId="{0890C5DC-A906-4893-89D5-7FD11E92314A}" destId="{2EA049F7-F941-4713-96CD-883AED8C40C4}" srcOrd="6" destOrd="0" parTransId="{3A1458CE-4951-41B1-9D53-B8E6C9FF905E}" sibTransId="{3BBF5E98-766F-41F1-921A-23DB0A9310C8}"/>
    <dgm:cxn modelId="{56794E83-2718-4097-B278-85C6C4828563}" type="presOf" srcId="{03C20A0C-A6C1-4BF0-996C-AA7F62153AD3}" destId="{2F19C7AC-CDDF-4F21-9F1A-6EDA91160019}" srcOrd="0" destOrd="0" presId="urn:microsoft.com/office/officeart/2005/8/layout/default"/>
    <dgm:cxn modelId="{E2E99E94-E2C9-4DEC-B2AF-39B680457C7B}" type="presOf" srcId="{2EA049F7-F941-4713-96CD-883AED8C40C4}" destId="{9EF0EE09-A8AC-44BC-BB43-0EA810232650}" srcOrd="0" destOrd="0" presId="urn:microsoft.com/office/officeart/2005/8/layout/default"/>
    <dgm:cxn modelId="{04759796-F993-44BE-A936-425B6E216814}" srcId="{0890C5DC-A906-4893-89D5-7FD11E92314A}" destId="{6E0C03D7-5B38-41F1-A429-AF815968D95A}" srcOrd="3" destOrd="0" parTransId="{FD1D336A-22A8-4BA6-89C8-C1B1EB5F0E76}" sibTransId="{2A020DF1-861D-41F0-AE6F-7F552CBE7183}"/>
    <dgm:cxn modelId="{1AF610AC-7874-4EF5-996B-0C5319E15CAB}" srcId="{0890C5DC-A906-4893-89D5-7FD11E92314A}" destId="{BBE06022-C880-429F-8EF5-DFF58372ECD0}" srcOrd="1" destOrd="0" parTransId="{F6B0DB71-181C-4531-B1B2-F4501F8702F4}" sibTransId="{7A675064-7BFF-4124-9510-CDE138A51612}"/>
    <dgm:cxn modelId="{448079B6-282C-4305-A0FF-A9C879749EDC}" type="presOf" srcId="{52F51B23-3706-4856-A34E-D2F0F788D52C}" destId="{05428D74-6757-4543-9D6E-D8C2350CF01A}" srcOrd="0" destOrd="0" presId="urn:microsoft.com/office/officeart/2005/8/layout/default"/>
    <dgm:cxn modelId="{48A4E1B6-D532-4BA0-A93F-545AF5502602}" type="presOf" srcId="{0890C5DC-A906-4893-89D5-7FD11E92314A}" destId="{A7F89B12-7052-46BC-A444-4DBB1179CBA0}" srcOrd="0" destOrd="0" presId="urn:microsoft.com/office/officeart/2005/8/layout/default"/>
    <dgm:cxn modelId="{325788BC-BA2F-4C08-B1F8-430CF04A01EA}" srcId="{0890C5DC-A906-4893-89D5-7FD11E92314A}" destId="{9F62B61E-ABDC-4EB6-9534-C53ECC425F7B}" srcOrd="0" destOrd="0" parTransId="{527F9836-59F4-469D-B9BF-E54A9940A0B5}" sibTransId="{54A78E43-9979-48A9-9C8E-B2D92C7C39C5}"/>
    <dgm:cxn modelId="{5A8226BF-1666-497A-B673-F5577F9595F6}" type="presOf" srcId="{6E0C03D7-5B38-41F1-A429-AF815968D95A}" destId="{3DF60C31-0528-4842-BAF1-0924AE39D1C0}" srcOrd="0" destOrd="0" presId="urn:microsoft.com/office/officeart/2005/8/layout/default"/>
    <dgm:cxn modelId="{E1233FE0-FB91-42B3-8F07-2C9D002E364C}" type="presOf" srcId="{FA637510-0849-440E-B246-C8044B56F8F4}" destId="{D3A4DCAC-3AC9-4B0B-8BAA-81F1D10D4E43}" srcOrd="0" destOrd="0" presId="urn:microsoft.com/office/officeart/2005/8/layout/default"/>
    <dgm:cxn modelId="{BFC403E6-EEBD-466C-A579-279E27EE4ECE}" srcId="{0890C5DC-A906-4893-89D5-7FD11E92314A}" destId="{52F51B23-3706-4856-A34E-D2F0F788D52C}" srcOrd="4" destOrd="0" parTransId="{F99A11BF-A442-4674-8055-5E04BFEAECF7}" sibTransId="{5034057E-19FE-4EFA-838C-B98AB8CB5E0A}"/>
    <dgm:cxn modelId="{1727BAF7-D25C-4681-B149-9C766D074DBD}" type="presOf" srcId="{D06A4B66-065D-4D75-B574-C0D47D57C16D}" destId="{D2A81603-2269-4FD9-9C45-C9FA17EFF1FF}" srcOrd="0" destOrd="0" presId="urn:microsoft.com/office/officeart/2005/8/layout/default"/>
    <dgm:cxn modelId="{595C5EFE-077C-4AD9-AAF2-8A50A6B0D877}" type="presOf" srcId="{BBE06022-C880-429F-8EF5-DFF58372ECD0}" destId="{4E2A0ED9-4681-469A-A581-EDEE9D0F2C4D}" srcOrd="0" destOrd="0" presId="urn:microsoft.com/office/officeart/2005/8/layout/default"/>
    <dgm:cxn modelId="{17242F8E-2B4E-42E7-8EBF-4E5E014C3331}" type="presParOf" srcId="{A7F89B12-7052-46BC-A444-4DBB1179CBA0}" destId="{CF7C5427-BF34-43F5-B638-D6E63D37B0DF}" srcOrd="0" destOrd="0" presId="urn:microsoft.com/office/officeart/2005/8/layout/default"/>
    <dgm:cxn modelId="{CEEE08B1-B0BD-4943-B240-F064584B1615}" type="presParOf" srcId="{A7F89B12-7052-46BC-A444-4DBB1179CBA0}" destId="{D3BB59B5-5DFD-4F18-B820-7814CD140806}" srcOrd="1" destOrd="0" presId="urn:microsoft.com/office/officeart/2005/8/layout/default"/>
    <dgm:cxn modelId="{EAFAD8F3-1D9D-4D4B-8010-10A06FB49CA9}" type="presParOf" srcId="{A7F89B12-7052-46BC-A444-4DBB1179CBA0}" destId="{4E2A0ED9-4681-469A-A581-EDEE9D0F2C4D}" srcOrd="2" destOrd="0" presId="urn:microsoft.com/office/officeart/2005/8/layout/default"/>
    <dgm:cxn modelId="{9B93CB22-866A-4016-9194-66DB04352E7B}" type="presParOf" srcId="{A7F89B12-7052-46BC-A444-4DBB1179CBA0}" destId="{5A6BF4CC-F56A-4811-AA95-1390740756D5}" srcOrd="3" destOrd="0" presId="urn:microsoft.com/office/officeart/2005/8/layout/default"/>
    <dgm:cxn modelId="{D9175039-8C59-47CB-BCBA-19A541BE4EF0}" type="presParOf" srcId="{A7F89B12-7052-46BC-A444-4DBB1179CBA0}" destId="{D2A81603-2269-4FD9-9C45-C9FA17EFF1FF}" srcOrd="4" destOrd="0" presId="urn:microsoft.com/office/officeart/2005/8/layout/default"/>
    <dgm:cxn modelId="{46A65248-EB1F-4334-812B-AA0C7E2BF23F}" type="presParOf" srcId="{A7F89B12-7052-46BC-A444-4DBB1179CBA0}" destId="{15BDFCAF-CC4A-40A9-8437-9EB533E7E391}" srcOrd="5" destOrd="0" presId="urn:microsoft.com/office/officeart/2005/8/layout/default"/>
    <dgm:cxn modelId="{D0B6B7F0-3915-4076-9251-057B367D8B4E}" type="presParOf" srcId="{A7F89B12-7052-46BC-A444-4DBB1179CBA0}" destId="{3DF60C31-0528-4842-BAF1-0924AE39D1C0}" srcOrd="6" destOrd="0" presId="urn:microsoft.com/office/officeart/2005/8/layout/default"/>
    <dgm:cxn modelId="{2AA22D54-0582-409B-AEA2-DC5C919E0F70}" type="presParOf" srcId="{A7F89B12-7052-46BC-A444-4DBB1179CBA0}" destId="{AA7E9EA6-C4A9-4B06-93C2-B64727E4B598}" srcOrd="7" destOrd="0" presId="urn:microsoft.com/office/officeart/2005/8/layout/default"/>
    <dgm:cxn modelId="{5B889A1C-F222-4F47-9819-DE70F36EFCE0}" type="presParOf" srcId="{A7F89B12-7052-46BC-A444-4DBB1179CBA0}" destId="{05428D74-6757-4543-9D6E-D8C2350CF01A}" srcOrd="8" destOrd="0" presId="urn:microsoft.com/office/officeart/2005/8/layout/default"/>
    <dgm:cxn modelId="{567FE76A-FC97-4005-912A-ED388B039163}" type="presParOf" srcId="{A7F89B12-7052-46BC-A444-4DBB1179CBA0}" destId="{FB54C067-2B25-4604-8202-BE501481F823}" srcOrd="9" destOrd="0" presId="urn:microsoft.com/office/officeart/2005/8/layout/default"/>
    <dgm:cxn modelId="{231A0EC3-BC02-46BA-8AD8-0885E392818B}" type="presParOf" srcId="{A7F89B12-7052-46BC-A444-4DBB1179CBA0}" destId="{2F19C7AC-CDDF-4F21-9F1A-6EDA91160019}" srcOrd="10" destOrd="0" presId="urn:microsoft.com/office/officeart/2005/8/layout/default"/>
    <dgm:cxn modelId="{A32BEE81-9A6B-416C-A322-299A3036A24C}" type="presParOf" srcId="{A7F89B12-7052-46BC-A444-4DBB1179CBA0}" destId="{2CF78A69-A0D5-4DE1-AF8D-E01707C09A30}" srcOrd="11" destOrd="0" presId="urn:microsoft.com/office/officeart/2005/8/layout/default"/>
    <dgm:cxn modelId="{8412CF78-FFFB-43D6-B2AE-917948E14634}" type="presParOf" srcId="{A7F89B12-7052-46BC-A444-4DBB1179CBA0}" destId="{9EF0EE09-A8AC-44BC-BB43-0EA810232650}" srcOrd="12" destOrd="0" presId="urn:microsoft.com/office/officeart/2005/8/layout/default"/>
    <dgm:cxn modelId="{2EEED3BF-1B3A-407C-AAEF-28764F253F5F}" type="presParOf" srcId="{A7F89B12-7052-46BC-A444-4DBB1179CBA0}" destId="{61AF6BB1-C0D7-4B3C-B67F-189C06846A93}" srcOrd="13" destOrd="0" presId="urn:microsoft.com/office/officeart/2005/8/layout/default"/>
    <dgm:cxn modelId="{E3F00527-B109-4976-BC35-F8541A467161}" type="presParOf" srcId="{A7F89B12-7052-46BC-A444-4DBB1179CBA0}" destId="{D3A4DCAC-3AC9-4B0B-8BAA-81F1D10D4E4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7DA5C2-6D5B-497C-863A-4BCBAE1EFCB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0A61B1-B340-4801-A174-2F39D97CCA9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Moving toward an online platform will significantly reduce overheard costs, such as storefronts, employees, and replacement costs. Services like Netflix already show that customers want to stream movies.</a:t>
          </a:r>
        </a:p>
      </dgm:t>
    </dgm:pt>
    <dgm:pt modelId="{405162C0-1832-4F40-BC3B-46325EEC383A}" type="parTrans" cxnId="{F3856764-8CA1-4B66-BCCA-24A52F592C82}">
      <dgm:prSet/>
      <dgm:spPr/>
      <dgm:t>
        <a:bodyPr/>
        <a:lstStyle/>
        <a:p>
          <a:endParaRPr lang="en-US"/>
        </a:p>
      </dgm:t>
    </dgm:pt>
    <dgm:pt modelId="{D608723B-62C4-4A03-8058-919744E30D7F}" type="sibTrans" cxnId="{F3856764-8CA1-4B66-BCCA-24A52F592C82}">
      <dgm:prSet/>
      <dgm:spPr/>
      <dgm:t>
        <a:bodyPr/>
        <a:lstStyle/>
        <a:p>
          <a:endParaRPr lang="en-US"/>
        </a:p>
      </dgm:t>
    </dgm:pt>
    <dgm:pt modelId="{9B06515B-A850-4F25-84DB-7725BFD834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China and India are the largest markets, so expand offerings in those languages. Also, expand libraries of titles in Spanish and Russian.</a:t>
          </a:r>
        </a:p>
      </dgm:t>
    </dgm:pt>
    <dgm:pt modelId="{77629CCD-6FCF-4E44-BC51-80FF5D383BB0}" type="parTrans" cxnId="{0A6965AE-1B26-4D81-B2E7-48C2D2252B30}">
      <dgm:prSet/>
      <dgm:spPr/>
      <dgm:t>
        <a:bodyPr/>
        <a:lstStyle/>
        <a:p>
          <a:endParaRPr lang="en-US"/>
        </a:p>
      </dgm:t>
    </dgm:pt>
    <dgm:pt modelId="{0D5AF1AF-3D43-474C-9EAA-3F832CD16AAE}" type="sibTrans" cxnId="{0A6965AE-1B26-4D81-B2E7-48C2D2252B30}">
      <dgm:prSet/>
      <dgm:spPr/>
      <dgm:t>
        <a:bodyPr/>
        <a:lstStyle/>
        <a:p>
          <a:endParaRPr lang="en-US"/>
        </a:p>
      </dgm:t>
    </dgm:pt>
    <dgm:pt modelId="{B8BE8183-9ABE-45F8-9C9C-EEDDD61107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While the 3 genres listed earlier are the most popular, that may not be true once we offer titles in other languages. </a:t>
          </a:r>
          <a:r>
            <a:rPr lang="en-US" dirty="0" err="1"/>
            <a:t>Rockbuster</a:t>
          </a:r>
          <a:r>
            <a:rPr lang="en-US" dirty="0"/>
            <a:t> should conduct more market research to see what movies are most popular in other countries.</a:t>
          </a:r>
        </a:p>
      </dgm:t>
    </dgm:pt>
    <dgm:pt modelId="{85ABA909-3C71-453E-B8C8-5178D98B734B}" type="parTrans" cxnId="{3415331B-FD5F-4120-86C5-3A548A5695CE}">
      <dgm:prSet/>
      <dgm:spPr/>
      <dgm:t>
        <a:bodyPr/>
        <a:lstStyle/>
        <a:p>
          <a:endParaRPr lang="en-US"/>
        </a:p>
      </dgm:t>
    </dgm:pt>
    <dgm:pt modelId="{669793CC-91F4-4B33-9B27-080B90B7FCB2}" type="sibTrans" cxnId="{3415331B-FD5F-4120-86C5-3A548A5695CE}">
      <dgm:prSet/>
      <dgm:spPr/>
      <dgm:t>
        <a:bodyPr/>
        <a:lstStyle/>
        <a:p>
          <a:endParaRPr lang="en-US"/>
        </a:p>
      </dgm:t>
    </dgm:pt>
    <dgm:pt modelId="{AD83DC44-0072-4823-9385-53353A3BD1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Rockbuster should implement a customer loyalty program to keep high value customers and promotions and incentives to bring in new customers.</a:t>
          </a:r>
        </a:p>
      </dgm:t>
    </dgm:pt>
    <dgm:pt modelId="{E79FED24-A043-4222-9153-21FE38325DAE}" type="parTrans" cxnId="{85158BAD-D1AE-4F76-932B-9D40F05A1100}">
      <dgm:prSet/>
      <dgm:spPr/>
      <dgm:t>
        <a:bodyPr/>
        <a:lstStyle/>
        <a:p>
          <a:endParaRPr lang="en-US"/>
        </a:p>
      </dgm:t>
    </dgm:pt>
    <dgm:pt modelId="{A285C5FC-10B4-46E0-9D11-9271DE22B81B}" type="sibTrans" cxnId="{85158BAD-D1AE-4F76-932B-9D40F05A1100}">
      <dgm:prSet/>
      <dgm:spPr/>
      <dgm:t>
        <a:bodyPr/>
        <a:lstStyle/>
        <a:p>
          <a:endParaRPr lang="en-US"/>
        </a:p>
      </dgm:t>
    </dgm:pt>
    <dgm:pt modelId="{DFD26050-B333-44D4-8068-384A05BC89B7}" type="pres">
      <dgm:prSet presAssocID="{DB7DA5C2-6D5B-497C-863A-4BCBAE1EFCB8}" presName="root" presStyleCnt="0">
        <dgm:presLayoutVars>
          <dgm:dir/>
          <dgm:resizeHandles val="exact"/>
        </dgm:presLayoutVars>
      </dgm:prSet>
      <dgm:spPr/>
    </dgm:pt>
    <dgm:pt modelId="{78360248-8082-4AA5-A1B1-69626AB77584}" type="pres">
      <dgm:prSet presAssocID="{A00A61B1-B340-4801-A174-2F39D97CCA9A}" presName="compNode" presStyleCnt="0"/>
      <dgm:spPr/>
    </dgm:pt>
    <dgm:pt modelId="{491FEC55-6CAE-4F54-81FE-BF46194D3C6E}" type="pres">
      <dgm:prSet presAssocID="{A00A61B1-B340-4801-A174-2F39D97CCA9A}" presName="iconBgRect" presStyleLbl="bgShp" presStyleIdx="0" presStyleCnt="4"/>
      <dgm:spPr/>
    </dgm:pt>
    <dgm:pt modelId="{20A16CF1-C798-4FD2-AFDA-08CF96A68FD5}" type="pres">
      <dgm:prSet presAssocID="{A00A61B1-B340-4801-A174-2F39D97CCA9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E42D4E5-FB59-406C-8A04-5D9AF1A99B6A}" type="pres">
      <dgm:prSet presAssocID="{A00A61B1-B340-4801-A174-2F39D97CCA9A}" presName="spaceRect" presStyleCnt="0"/>
      <dgm:spPr/>
    </dgm:pt>
    <dgm:pt modelId="{5D7564AF-0308-47DE-BD3D-388EB235AECF}" type="pres">
      <dgm:prSet presAssocID="{A00A61B1-B340-4801-A174-2F39D97CCA9A}" presName="textRect" presStyleLbl="revTx" presStyleIdx="0" presStyleCnt="4">
        <dgm:presLayoutVars>
          <dgm:chMax val="1"/>
          <dgm:chPref val="1"/>
        </dgm:presLayoutVars>
      </dgm:prSet>
      <dgm:spPr/>
    </dgm:pt>
    <dgm:pt modelId="{0815F829-0D57-4D3E-B83D-901124202325}" type="pres">
      <dgm:prSet presAssocID="{D608723B-62C4-4A03-8058-919744E30D7F}" presName="sibTrans" presStyleCnt="0"/>
      <dgm:spPr/>
    </dgm:pt>
    <dgm:pt modelId="{ECB6E31C-176E-446C-8F67-EDB9FBE8ECDF}" type="pres">
      <dgm:prSet presAssocID="{9B06515B-A850-4F25-84DB-7725BFD83424}" presName="compNode" presStyleCnt="0"/>
      <dgm:spPr/>
    </dgm:pt>
    <dgm:pt modelId="{C8F9C168-9EA4-48B3-BFFE-367E207AFF14}" type="pres">
      <dgm:prSet presAssocID="{9B06515B-A850-4F25-84DB-7725BFD83424}" presName="iconBgRect" presStyleLbl="bgShp" presStyleIdx="1" presStyleCnt="4"/>
      <dgm:spPr/>
    </dgm:pt>
    <dgm:pt modelId="{93B8D806-3285-4986-A5E4-DB9CBBDF1FF2}" type="pres">
      <dgm:prSet presAssocID="{9B06515B-A850-4F25-84DB-7725BFD8342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lobe outline"/>
        </a:ext>
      </dgm:extLst>
    </dgm:pt>
    <dgm:pt modelId="{65283BCC-6FA6-47DB-ADA5-FD2B1413E3F4}" type="pres">
      <dgm:prSet presAssocID="{9B06515B-A850-4F25-84DB-7725BFD83424}" presName="spaceRect" presStyleCnt="0"/>
      <dgm:spPr/>
    </dgm:pt>
    <dgm:pt modelId="{F1BA7EA6-FD9B-4BDD-8605-E600DC92BC7E}" type="pres">
      <dgm:prSet presAssocID="{9B06515B-A850-4F25-84DB-7725BFD83424}" presName="textRect" presStyleLbl="revTx" presStyleIdx="1" presStyleCnt="4">
        <dgm:presLayoutVars>
          <dgm:chMax val="1"/>
          <dgm:chPref val="1"/>
        </dgm:presLayoutVars>
      </dgm:prSet>
      <dgm:spPr/>
    </dgm:pt>
    <dgm:pt modelId="{5B90F834-CF16-43FB-B91F-2F75911A7DE9}" type="pres">
      <dgm:prSet presAssocID="{0D5AF1AF-3D43-474C-9EAA-3F832CD16AAE}" presName="sibTrans" presStyleCnt="0"/>
      <dgm:spPr/>
    </dgm:pt>
    <dgm:pt modelId="{32881F1C-9881-48F1-BB82-8B9D11C7B7D2}" type="pres">
      <dgm:prSet presAssocID="{B8BE8183-9ABE-45F8-9C9C-EEDDD6110748}" presName="compNode" presStyleCnt="0"/>
      <dgm:spPr/>
    </dgm:pt>
    <dgm:pt modelId="{C9C90E1E-F00C-4B11-98B2-52B6562EEA77}" type="pres">
      <dgm:prSet presAssocID="{B8BE8183-9ABE-45F8-9C9C-EEDDD6110748}" presName="iconBgRect" presStyleLbl="bgShp" presStyleIdx="2" presStyleCnt="4"/>
      <dgm:spPr/>
    </dgm:pt>
    <dgm:pt modelId="{DD5EA17E-F015-4899-9564-63F441A6FEE0}" type="pres">
      <dgm:prSet presAssocID="{B8BE8183-9ABE-45F8-9C9C-EEDDD61107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BAC6BA43-7200-4570-A607-9AC25029C371}" type="pres">
      <dgm:prSet presAssocID="{B8BE8183-9ABE-45F8-9C9C-EEDDD6110748}" presName="spaceRect" presStyleCnt="0"/>
      <dgm:spPr/>
    </dgm:pt>
    <dgm:pt modelId="{7966DF26-04D8-4517-9CB5-351F353D40BE}" type="pres">
      <dgm:prSet presAssocID="{B8BE8183-9ABE-45F8-9C9C-EEDDD6110748}" presName="textRect" presStyleLbl="revTx" presStyleIdx="2" presStyleCnt="4">
        <dgm:presLayoutVars>
          <dgm:chMax val="1"/>
          <dgm:chPref val="1"/>
        </dgm:presLayoutVars>
      </dgm:prSet>
      <dgm:spPr/>
    </dgm:pt>
    <dgm:pt modelId="{B61725D1-3661-4930-9E7C-72BA267AE1F2}" type="pres">
      <dgm:prSet presAssocID="{669793CC-91F4-4B33-9B27-080B90B7FCB2}" presName="sibTrans" presStyleCnt="0"/>
      <dgm:spPr/>
    </dgm:pt>
    <dgm:pt modelId="{0083E48D-DF93-4030-9DE7-B6DA756D96A8}" type="pres">
      <dgm:prSet presAssocID="{AD83DC44-0072-4823-9385-53353A3BD105}" presName="compNode" presStyleCnt="0"/>
      <dgm:spPr/>
    </dgm:pt>
    <dgm:pt modelId="{5274A239-4EE1-4034-B99C-B72D8B22CEEB}" type="pres">
      <dgm:prSet presAssocID="{AD83DC44-0072-4823-9385-53353A3BD105}" presName="iconBgRect" presStyleLbl="bgShp" presStyleIdx="3" presStyleCnt="4"/>
      <dgm:spPr/>
    </dgm:pt>
    <dgm:pt modelId="{6C1A903C-5EC8-42C5-971A-AFAB31BE6573}" type="pres">
      <dgm:prSet presAssocID="{AD83DC44-0072-4823-9385-53353A3BD10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8B26B1CA-8B6F-4DEC-A174-31B445E00F8F}" type="pres">
      <dgm:prSet presAssocID="{AD83DC44-0072-4823-9385-53353A3BD105}" presName="spaceRect" presStyleCnt="0"/>
      <dgm:spPr/>
    </dgm:pt>
    <dgm:pt modelId="{E3601481-B3CD-46AC-8C1A-B216DE611679}" type="pres">
      <dgm:prSet presAssocID="{AD83DC44-0072-4823-9385-53353A3BD10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CCF7318-C9C2-4C5A-AC1F-FBE9AB267885}" type="presOf" srcId="{DB7DA5C2-6D5B-497C-863A-4BCBAE1EFCB8}" destId="{DFD26050-B333-44D4-8068-384A05BC89B7}" srcOrd="0" destOrd="0" presId="urn:microsoft.com/office/officeart/2018/5/layout/IconCircleLabelList"/>
    <dgm:cxn modelId="{3415331B-FD5F-4120-86C5-3A548A5695CE}" srcId="{DB7DA5C2-6D5B-497C-863A-4BCBAE1EFCB8}" destId="{B8BE8183-9ABE-45F8-9C9C-EEDDD6110748}" srcOrd="2" destOrd="0" parTransId="{85ABA909-3C71-453E-B8C8-5178D98B734B}" sibTransId="{669793CC-91F4-4B33-9B27-080B90B7FCB2}"/>
    <dgm:cxn modelId="{AC82BC40-FB74-473A-98D9-EB7392D58CF4}" type="presOf" srcId="{B8BE8183-9ABE-45F8-9C9C-EEDDD6110748}" destId="{7966DF26-04D8-4517-9CB5-351F353D40BE}" srcOrd="0" destOrd="0" presId="urn:microsoft.com/office/officeart/2018/5/layout/IconCircleLabelList"/>
    <dgm:cxn modelId="{F3856764-8CA1-4B66-BCCA-24A52F592C82}" srcId="{DB7DA5C2-6D5B-497C-863A-4BCBAE1EFCB8}" destId="{A00A61B1-B340-4801-A174-2F39D97CCA9A}" srcOrd="0" destOrd="0" parTransId="{405162C0-1832-4F40-BC3B-46325EEC383A}" sibTransId="{D608723B-62C4-4A03-8058-919744E30D7F}"/>
    <dgm:cxn modelId="{5833784D-A5F9-40FD-A930-0DDCA7CE459F}" type="presOf" srcId="{AD83DC44-0072-4823-9385-53353A3BD105}" destId="{E3601481-B3CD-46AC-8C1A-B216DE611679}" srcOrd="0" destOrd="0" presId="urn:microsoft.com/office/officeart/2018/5/layout/IconCircleLabelList"/>
    <dgm:cxn modelId="{A65A8D50-863F-4DC1-AF5C-7B0814608B2F}" type="presOf" srcId="{A00A61B1-B340-4801-A174-2F39D97CCA9A}" destId="{5D7564AF-0308-47DE-BD3D-388EB235AECF}" srcOrd="0" destOrd="0" presId="urn:microsoft.com/office/officeart/2018/5/layout/IconCircleLabelList"/>
    <dgm:cxn modelId="{7CBEA855-DB39-4CA2-895C-91951B3EDDE3}" type="presOf" srcId="{9B06515B-A850-4F25-84DB-7725BFD83424}" destId="{F1BA7EA6-FD9B-4BDD-8605-E600DC92BC7E}" srcOrd="0" destOrd="0" presId="urn:microsoft.com/office/officeart/2018/5/layout/IconCircleLabelList"/>
    <dgm:cxn modelId="{85158BAD-D1AE-4F76-932B-9D40F05A1100}" srcId="{DB7DA5C2-6D5B-497C-863A-4BCBAE1EFCB8}" destId="{AD83DC44-0072-4823-9385-53353A3BD105}" srcOrd="3" destOrd="0" parTransId="{E79FED24-A043-4222-9153-21FE38325DAE}" sibTransId="{A285C5FC-10B4-46E0-9D11-9271DE22B81B}"/>
    <dgm:cxn modelId="{0A6965AE-1B26-4D81-B2E7-48C2D2252B30}" srcId="{DB7DA5C2-6D5B-497C-863A-4BCBAE1EFCB8}" destId="{9B06515B-A850-4F25-84DB-7725BFD83424}" srcOrd="1" destOrd="0" parTransId="{77629CCD-6FCF-4E44-BC51-80FF5D383BB0}" sibTransId="{0D5AF1AF-3D43-474C-9EAA-3F832CD16AAE}"/>
    <dgm:cxn modelId="{3B574045-D311-447C-9028-D4BA0C33A407}" type="presParOf" srcId="{DFD26050-B333-44D4-8068-384A05BC89B7}" destId="{78360248-8082-4AA5-A1B1-69626AB77584}" srcOrd="0" destOrd="0" presId="urn:microsoft.com/office/officeart/2018/5/layout/IconCircleLabelList"/>
    <dgm:cxn modelId="{F10D753A-59AD-4F8D-B07F-ECD1FB104A9D}" type="presParOf" srcId="{78360248-8082-4AA5-A1B1-69626AB77584}" destId="{491FEC55-6CAE-4F54-81FE-BF46194D3C6E}" srcOrd="0" destOrd="0" presId="urn:microsoft.com/office/officeart/2018/5/layout/IconCircleLabelList"/>
    <dgm:cxn modelId="{DE162558-A7C6-455D-B07E-2A30CD209F25}" type="presParOf" srcId="{78360248-8082-4AA5-A1B1-69626AB77584}" destId="{20A16CF1-C798-4FD2-AFDA-08CF96A68FD5}" srcOrd="1" destOrd="0" presId="urn:microsoft.com/office/officeart/2018/5/layout/IconCircleLabelList"/>
    <dgm:cxn modelId="{F0E57706-452B-433F-B187-17DD7D9BF906}" type="presParOf" srcId="{78360248-8082-4AA5-A1B1-69626AB77584}" destId="{5E42D4E5-FB59-406C-8A04-5D9AF1A99B6A}" srcOrd="2" destOrd="0" presId="urn:microsoft.com/office/officeart/2018/5/layout/IconCircleLabelList"/>
    <dgm:cxn modelId="{EFC13900-6A37-4872-83E3-3EB53C35E15B}" type="presParOf" srcId="{78360248-8082-4AA5-A1B1-69626AB77584}" destId="{5D7564AF-0308-47DE-BD3D-388EB235AECF}" srcOrd="3" destOrd="0" presId="urn:microsoft.com/office/officeart/2018/5/layout/IconCircleLabelList"/>
    <dgm:cxn modelId="{E877048C-F415-40F4-A735-379900D6852A}" type="presParOf" srcId="{DFD26050-B333-44D4-8068-384A05BC89B7}" destId="{0815F829-0D57-4D3E-B83D-901124202325}" srcOrd="1" destOrd="0" presId="urn:microsoft.com/office/officeart/2018/5/layout/IconCircleLabelList"/>
    <dgm:cxn modelId="{899C7C68-C86F-4241-8F8C-144126F09AA5}" type="presParOf" srcId="{DFD26050-B333-44D4-8068-384A05BC89B7}" destId="{ECB6E31C-176E-446C-8F67-EDB9FBE8ECDF}" srcOrd="2" destOrd="0" presId="urn:microsoft.com/office/officeart/2018/5/layout/IconCircleLabelList"/>
    <dgm:cxn modelId="{C3DD442F-1C1B-4984-998E-36D111112658}" type="presParOf" srcId="{ECB6E31C-176E-446C-8F67-EDB9FBE8ECDF}" destId="{C8F9C168-9EA4-48B3-BFFE-367E207AFF14}" srcOrd="0" destOrd="0" presId="urn:microsoft.com/office/officeart/2018/5/layout/IconCircleLabelList"/>
    <dgm:cxn modelId="{5B0166D3-31B2-4BE7-BA19-01B5D6D821B6}" type="presParOf" srcId="{ECB6E31C-176E-446C-8F67-EDB9FBE8ECDF}" destId="{93B8D806-3285-4986-A5E4-DB9CBBDF1FF2}" srcOrd="1" destOrd="0" presId="urn:microsoft.com/office/officeart/2018/5/layout/IconCircleLabelList"/>
    <dgm:cxn modelId="{41935C2C-90CA-4980-8598-DB8367771F8F}" type="presParOf" srcId="{ECB6E31C-176E-446C-8F67-EDB9FBE8ECDF}" destId="{65283BCC-6FA6-47DB-ADA5-FD2B1413E3F4}" srcOrd="2" destOrd="0" presId="urn:microsoft.com/office/officeart/2018/5/layout/IconCircleLabelList"/>
    <dgm:cxn modelId="{3130C32D-2653-4E3B-911F-DA7AB6073A36}" type="presParOf" srcId="{ECB6E31C-176E-446C-8F67-EDB9FBE8ECDF}" destId="{F1BA7EA6-FD9B-4BDD-8605-E600DC92BC7E}" srcOrd="3" destOrd="0" presId="urn:microsoft.com/office/officeart/2018/5/layout/IconCircleLabelList"/>
    <dgm:cxn modelId="{35D9B96C-226B-43FE-B32D-65532669A451}" type="presParOf" srcId="{DFD26050-B333-44D4-8068-384A05BC89B7}" destId="{5B90F834-CF16-43FB-B91F-2F75911A7DE9}" srcOrd="3" destOrd="0" presId="urn:microsoft.com/office/officeart/2018/5/layout/IconCircleLabelList"/>
    <dgm:cxn modelId="{7C6B28EA-6511-4EC2-82B7-70A8BD18C3A0}" type="presParOf" srcId="{DFD26050-B333-44D4-8068-384A05BC89B7}" destId="{32881F1C-9881-48F1-BB82-8B9D11C7B7D2}" srcOrd="4" destOrd="0" presId="urn:microsoft.com/office/officeart/2018/5/layout/IconCircleLabelList"/>
    <dgm:cxn modelId="{2ADC2DAE-9113-4668-96F3-E488FCBEFA52}" type="presParOf" srcId="{32881F1C-9881-48F1-BB82-8B9D11C7B7D2}" destId="{C9C90E1E-F00C-4B11-98B2-52B6562EEA77}" srcOrd="0" destOrd="0" presId="urn:microsoft.com/office/officeart/2018/5/layout/IconCircleLabelList"/>
    <dgm:cxn modelId="{AE1AE212-A1A8-4C78-BB35-B0F9ABB4CEC7}" type="presParOf" srcId="{32881F1C-9881-48F1-BB82-8B9D11C7B7D2}" destId="{DD5EA17E-F015-4899-9564-63F441A6FEE0}" srcOrd="1" destOrd="0" presId="urn:microsoft.com/office/officeart/2018/5/layout/IconCircleLabelList"/>
    <dgm:cxn modelId="{0F3CA040-D096-4553-85A1-4CDB680B6582}" type="presParOf" srcId="{32881F1C-9881-48F1-BB82-8B9D11C7B7D2}" destId="{BAC6BA43-7200-4570-A607-9AC25029C371}" srcOrd="2" destOrd="0" presId="urn:microsoft.com/office/officeart/2018/5/layout/IconCircleLabelList"/>
    <dgm:cxn modelId="{3347F57E-3CB3-4051-BCF4-7B6A7190C12F}" type="presParOf" srcId="{32881F1C-9881-48F1-BB82-8B9D11C7B7D2}" destId="{7966DF26-04D8-4517-9CB5-351F353D40BE}" srcOrd="3" destOrd="0" presId="urn:microsoft.com/office/officeart/2018/5/layout/IconCircleLabelList"/>
    <dgm:cxn modelId="{D5A75277-73F7-41D6-B9EA-FD97DF799737}" type="presParOf" srcId="{DFD26050-B333-44D4-8068-384A05BC89B7}" destId="{B61725D1-3661-4930-9E7C-72BA267AE1F2}" srcOrd="5" destOrd="0" presId="urn:microsoft.com/office/officeart/2018/5/layout/IconCircleLabelList"/>
    <dgm:cxn modelId="{D95D14F3-79CD-4823-A03E-EBCC3A761B58}" type="presParOf" srcId="{DFD26050-B333-44D4-8068-384A05BC89B7}" destId="{0083E48D-DF93-4030-9DE7-B6DA756D96A8}" srcOrd="6" destOrd="0" presId="urn:microsoft.com/office/officeart/2018/5/layout/IconCircleLabelList"/>
    <dgm:cxn modelId="{847A454D-6ABC-43E7-9AA6-8AF168531357}" type="presParOf" srcId="{0083E48D-DF93-4030-9DE7-B6DA756D96A8}" destId="{5274A239-4EE1-4034-B99C-B72D8B22CEEB}" srcOrd="0" destOrd="0" presId="urn:microsoft.com/office/officeart/2018/5/layout/IconCircleLabelList"/>
    <dgm:cxn modelId="{E92C79A5-14C9-4392-B47B-8B7F3080A6C1}" type="presParOf" srcId="{0083E48D-DF93-4030-9DE7-B6DA756D96A8}" destId="{6C1A903C-5EC8-42C5-971A-AFAB31BE6573}" srcOrd="1" destOrd="0" presId="urn:microsoft.com/office/officeart/2018/5/layout/IconCircleLabelList"/>
    <dgm:cxn modelId="{F36FA26C-5849-48B7-9CD2-417677519859}" type="presParOf" srcId="{0083E48D-DF93-4030-9DE7-B6DA756D96A8}" destId="{8B26B1CA-8B6F-4DEC-A174-31B445E00F8F}" srcOrd="2" destOrd="0" presId="urn:microsoft.com/office/officeart/2018/5/layout/IconCircleLabelList"/>
    <dgm:cxn modelId="{4B85FA79-BB2F-467A-8C2E-21065A0A0D8B}" type="presParOf" srcId="{0083E48D-DF93-4030-9DE7-B6DA756D96A8}" destId="{E3601481-B3CD-46AC-8C1A-B216DE6116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E4678-2DB9-4F7A-90EA-1DD4CE3F86E9}">
      <dsp:nvSpPr>
        <dsp:cNvPr id="0" name=""/>
        <dsp:cNvSpPr/>
      </dsp:nvSpPr>
      <dsp:spPr>
        <a:xfrm>
          <a:off x="638200" y="1644"/>
          <a:ext cx="1859574" cy="11157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Which movies contributed the most/least to revenue gain? </a:t>
          </a:r>
          <a:endParaRPr lang="en-US" sz="1600" kern="1200" dirty="0"/>
        </a:p>
      </dsp:txBody>
      <dsp:txXfrm>
        <a:off x="638200" y="1644"/>
        <a:ext cx="1859574" cy="1115744"/>
      </dsp:txXfrm>
    </dsp:sp>
    <dsp:sp modelId="{E959638D-606D-471C-8A91-4646B306CB77}">
      <dsp:nvSpPr>
        <dsp:cNvPr id="0" name=""/>
        <dsp:cNvSpPr/>
      </dsp:nvSpPr>
      <dsp:spPr>
        <a:xfrm>
          <a:off x="2683732" y="1644"/>
          <a:ext cx="1859574" cy="11157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was the average rental duration for all videos? </a:t>
          </a:r>
          <a:endParaRPr lang="en-US" sz="1600" kern="1200" dirty="0"/>
        </a:p>
      </dsp:txBody>
      <dsp:txXfrm>
        <a:off x="2683732" y="1644"/>
        <a:ext cx="1859574" cy="1115744"/>
      </dsp:txXfrm>
    </dsp:sp>
    <dsp:sp modelId="{CE9C7B77-59A9-4332-B181-FB99193E3095}">
      <dsp:nvSpPr>
        <dsp:cNvPr id="0" name=""/>
        <dsp:cNvSpPr/>
      </dsp:nvSpPr>
      <dsp:spPr>
        <a:xfrm>
          <a:off x="638200" y="1303346"/>
          <a:ext cx="1859574" cy="11157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Which countries are Rockbuster customers based in?</a:t>
          </a:r>
          <a:endParaRPr lang="en-US" sz="1600" kern="1200" dirty="0"/>
        </a:p>
      </dsp:txBody>
      <dsp:txXfrm>
        <a:off x="638200" y="1303346"/>
        <a:ext cx="1859574" cy="1115744"/>
      </dsp:txXfrm>
    </dsp:sp>
    <dsp:sp modelId="{68B9FF8D-9608-4D17-961C-DFC33AAB478A}">
      <dsp:nvSpPr>
        <dsp:cNvPr id="0" name=""/>
        <dsp:cNvSpPr/>
      </dsp:nvSpPr>
      <dsp:spPr>
        <a:xfrm>
          <a:off x="2683732" y="1303346"/>
          <a:ext cx="1859574" cy="111574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Where are customers with a high lifetime value based? </a:t>
          </a:r>
          <a:endParaRPr lang="en-US" sz="1600" kern="1200" dirty="0"/>
        </a:p>
      </dsp:txBody>
      <dsp:txXfrm>
        <a:off x="2683732" y="1303346"/>
        <a:ext cx="1859574" cy="1115744"/>
      </dsp:txXfrm>
    </dsp:sp>
    <dsp:sp modelId="{ECE7E420-BB28-474A-BDEE-9A3C73902980}">
      <dsp:nvSpPr>
        <dsp:cNvPr id="0" name=""/>
        <dsp:cNvSpPr/>
      </dsp:nvSpPr>
      <dsp:spPr>
        <a:xfrm>
          <a:off x="1660966" y="2605048"/>
          <a:ext cx="1859574" cy="11157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 sales figures vary between geographic regions?</a:t>
          </a:r>
          <a:endParaRPr lang="en-US" sz="1600" kern="1200" dirty="0"/>
        </a:p>
      </dsp:txBody>
      <dsp:txXfrm>
        <a:off x="1660966" y="2605048"/>
        <a:ext cx="1859574" cy="1115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C5427-BF34-43F5-B638-D6E63D37B0DF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Lowest Rental Rate: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$0.99</a:t>
          </a:r>
        </a:p>
      </dsp:txBody>
      <dsp:txXfrm>
        <a:off x="3080" y="587032"/>
        <a:ext cx="2444055" cy="1466433"/>
      </dsp:txXfrm>
    </dsp:sp>
    <dsp:sp modelId="{4E2A0ED9-4681-469A-A581-EDEE9D0F2C4D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Shortest Rental Duration: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 Days</a:t>
          </a:r>
        </a:p>
      </dsp:txBody>
      <dsp:txXfrm>
        <a:off x="2691541" y="587032"/>
        <a:ext cx="2444055" cy="1466433"/>
      </dsp:txXfrm>
    </dsp:sp>
    <dsp:sp modelId="{D2A81603-2269-4FD9-9C45-C9FA17EFF1FF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Minimum Replacement Cost: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$9.99</a:t>
          </a:r>
        </a:p>
      </dsp:txBody>
      <dsp:txXfrm>
        <a:off x="5380002" y="587032"/>
        <a:ext cx="2444055" cy="1466433"/>
      </dsp:txXfrm>
    </dsp:sp>
    <dsp:sp modelId="{3DF60C31-0528-4842-BAF1-0924AE39D1C0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Average Rental Rate: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$2.98</a:t>
          </a:r>
        </a:p>
      </dsp:txBody>
      <dsp:txXfrm>
        <a:off x="8068463" y="587032"/>
        <a:ext cx="2444055" cy="1466433"/>
      </dsp:txXfrm>
    </dsp:sp>
    <dsp:sp modelId="{05428D74-6757-4543-9D6E-D8C2350CF01A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Highest Rental Rate: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$4.99</a:t>
          </a:r>
        </a:p>
      </dsp:txBody>
      <dsp:txXfrm>
        <a:off x="3080" y="2297871"/>
        <a:ext cx="2444055" cy="1466433"/>
      </dsp:txXfrm>
    </dsp:sp>
    <dsp:sp modelId="{2F19C7AC-CDDF-4F21-9F1A-6EDA91160019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Longest Rental Duration: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7 Days</a:t>
          </a:r>
        </a:p>
      </dsp:txBody>
      <dsp:txXfrm>
        <a:off x="2691541" y="2297871"/>
        <a:ext cx="2444055" cy="1466433"/>
      </dsp:txXfrm>
    </dsp:sp>
    <dsp:sp modelId="{9EF0EE09-A8AC-44BC-BB43-0EA810232650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Maximum Replacement Cost: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$29.99</a:t>
          </a:r>
        </a:p>
      </dsp:txBody>
      <dsp:txXfrm>
        <a:off x="5380002" y="2297871"/>
        <a:ext cx="2444055" cy="1466433"/>
      </dsp:txXfrm>
    </dsp:sp>
    <dsp:sp modelId="{D3A4DCAC-3AC9-4B0B-8BAA-81F1D10D4E43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Average Rental Duration: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4.985 Days</a:t>
          </a:r>
        </a:p>
      </dsp:txBody>
      <dsp:txXfrm>
        <a:off x="8068463" y="2297871"/>
        <a:ext cx="2444055" cy="1466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FEC55-6CAE-4F54-81FE-BF46194D3C6E}">
      <dsp:nvSpPr>
        <dsp:cNvPr id="0" name=""/>
        <dsp:cNvSpPr/>
      </dsp:nvSpPr>
      <dsp:spPr>
        <a:xfrm>
          <a:off x="261354" y="667560"/>
          <a:ext cx="811705" cy="8117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16CF1-C798-4FD2-AFDA-08CF96A68FD5}">
      <dsp:nvSpPr>
        <dsp:cNvPr id="0" name=""/>
        <dsp:cNvSpPr/>
      </dsp:nvSpPr>
      <dsp:spPr>
        <a:xfrm>
          <a:off x="434340" y="840546"/>
          <a:ext cx="465732" cy="4657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564AF-0308-47DE-BD3D-388EB235AECF}">
      <dsp:nvSpPr>
        <dsp:cNvPr id="0" name=""/>
        <dsp:cNvSpPr/>
      </dsp:nvSpPr>
      <dsp:spPr>
        <a:xfrm>
          <a:off x="1875" y="1732091"/>
          <a:ext cx="1330664" cy="139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Moving toward an online platform will significantly reduce overheard costs, such as storefronts, employees, and replacement costs. Services like Netflix already show that customers want to stream movies.</a:t>
          </a:r>
        </a:p>
      </dsp:txBody>
      <dsp:txXfrm>
        <a:off x="1875" y="1732091"/>
        <a:ext cx="1330664" cy="1397197"/>
      </dsp:txXfrm>
    </dsp:sp>
    <dsp:sp modelId="{C8F9C168-9EA4-48B3-BFFE-367E207AFF14}">
      <dsp:nvSpPr>
        <dsp:cNvPr id="0" name=""/>
        <dsp:cNvSpPr/>
      </dsp:nvSpPr>
      <dsp:spPr>
        <a:xfrm>
          <a:off x="1824884" y="667560"/>
          <a:ext cx="811705" cy="8117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8D806-3285-4986-A5E4-DB9CBBDF1FF2}">
      <dsp:nvSpPr>
        <dsp:cNvPr id="0" name=""/>
        <dsp:cNvSpPr/>
      </dsp:nvSpPr>
      <dsp:spPr>
        <a:xfrm>
          <a:off x="1997871" y="840546"/>
          <a:ext cx="465732" cy="4657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BA7EA6-FD9B-4BDD-8605-E600DC92BC7E}">
      <dsp:nvSpPr>
        <dsp:cNvPr id="0" name=""/>
        <dsp:cNvSpPr/>
      </dsp:nvSpPr>
      <dsp:spPr>
        <a:xfrm>
          <a:off x="1565405" y="1732091"/>
          <a:ext cx="1330664" cy="139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China and India are the largest markets, so expand offerings in those languages. Also, expand libraries of titles in Spanish and Russian.</a:t>
          </a:r>
        </a:p>
      </dsp:txBody>
      <dsp:txXfrm>
        <a:off x="1565405" y="1732091"/>
        <a:ext cx="1330664" cy="1397197"/>
      </dsp:txXfrm>
    </dsp:sp>
    <dsp:sp modelId="{C9C90E1E-F00C-4B11-98B2-52B6562EEA77}">
      <dsp:nvSpPr>
        <dsp:cNvPr id="0" name=""/>
        <dsp:cNvSpPr/>
      </dsp:nvSpPr>
      <dsp:spPr>
        <a:xfrm>
          <a:off x="3388415" y="667560"/>
          <a:ext cx="811705" cy="8117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EA17E-F015-4899-9564-63F441A6FEE0}">
      <dsp:nvSpPr>
        <dsp:cNvPr id="0" name=""/>
        <dsp:cNvSpPr/>
      </dsp:nvSpPr>
      <dsp:spPr>
        <a:xfrm>
          <a:off x="3561401" y="840546"/>
          <a:ext cx="465732" cy="4657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6DF26-04D8-4517-9CB5-351F353D40BE}">
      <dsp:nvSpPr>
        <dsp:cNvPr id="0" name=""/>
        <dsp:cNvSpPr/>
      </dsp:nvSpPr>
      <dsp:spPr>
        <a:xfrm>
          <a:off x="3128935" y="1732091"/>
          <a:ext cx="1330664" cy="139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While the 3 genres listed earlier are the most popular, that may not be true once we offer titles in other languages. </a:t>
          </a:r>
          <a:r>
            <a:rPr lang="en-US" sz="1100" kern="1200" dirty="0" err="1"/>
            <a:t>Rockbuster</a:t>
          </a:r>
          <a:r>
            <a:rPr lang="en-US" sz="1100" kern="1200" dirty="0"/>
            <a:t> should conduct more market research to see what movies are most popular in other countries.</a:t>
          </a:r>
        </a:p>
      </dsp:txBody>
      <dsp:txXfrm>
        <a:off x="3128935" y="1732091"/>
        <a:ext cx="1330664" cy="1397197"/>
      </dsp:txXfrm>
    </dsp:sp>
    <dsp:sp modelId="{5274A239-4EE1-4034-B99C-B72D8B22CEEB}">
      <dsp:nvSpPr>
        <dsp:cNvPr id="0" name=""/>
        <dsp:cNvSpPr/>
      </dsp:nvSpPr>
      <dsp:spPr>
        <a:xfrm>
          <a:off x="4951945" y="667560"/>
          <a:ext cx="811705" cy="8117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A903C-5EC8-42C5-971A-AFAB31BE6573}">
      <dsp:nvSpPr>
        <dsp:cNvPr id="0" name=""/>
        <dsp:cNvSpPr/>
      </dsp:nvSpPr>
      <dsp:spPr>
        <a:xfrm>
          <a:off x="5124931" y="840546"/>
          <a:ext cx="465732" cy="4657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01481-B3CD-46AC-8C1A-B216DE611679}">
      <dsp:nvSpPr>
        <dsp:cNvPr id="0" name=""/>
        <dsp:cNvSpPr/>
      </dsp:nvSpPr>
      <dsp:spPr>
        <a:xfrm>
          <a:off x="4692465" y="1732091"/>
          <a:ext cx="1330664" cy="139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Rockbuster should implement a customer loyalty program to keep high value customers and promotions and incentives to bring in new customers.</a:t>
          </a:r>
        </a:p>
      </dsp:txBody>
      <dsp:txXfrm>
        <a:off x="4692465" y="1732091"/>
        <a:ext cx="1330664" cy="1397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1638-4481-10FF-2949-1CFDFF89B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8EE56-E4AC-88C4-5F4D-70C9E01D7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D9993-804B-BC99-8CD1-38EE76EBE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88998-0165-C5C0-A304-7AE0CB37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1EE63-46B5-EA01-BF07-0348DA97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5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8C45-C1CA-99F0-49A9-AF499449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8C648-BF61-DAE9-59B7-33CCA123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43AF9-3B6E-3420-CCF0-A44C15C2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51F0-B182-5C7C-4674-A34B6FC7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83010-FFF5-1955-299E-64CFD3522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38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683D6-6318-454F-20F3-6EDD30F77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52F027-5B48-5450-51F8-98A74365D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65FC9-C6AE-0DE8-8A13-1C50FE86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ADD2-7232-A1C8-6570-8447D9F4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589F8-CDAC-8388-94D9-07AD6208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05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AD0B7-A05D-77FE-22A9-5D6CD2A2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4C0D1-B4FA-C226-7B15-83C7D5A6B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0BBB3-BF56-A048-ADAF-5012695AE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4B620-7344-A265-E534-FCF232163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152CB-A96E-4284-625C-86A33B9E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2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88300-F58E-CA4A-82DA-3CDFE5CF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F2326-ED77-2D32-BD98-D8EB31E6A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A0FE1-283A-5D0D-F543-FBFFA1499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8096-81F4-5552-E900-EE9479AFE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DFB65-CD3F-FC46-4CD3-1B97B219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49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489E-3374-B371-1F98-208A6F70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6F971-F1AB-C4A6-032F-95437EAF11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BE086-7F03-C620-3ECA-14597DABF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D56A9-E99E-1878-14E2-3BA75D5B7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DD03F-0A80-2A6F-C867-B5022B5F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44D6D-A02E-2FCB-7A02-05348A49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2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B116-DB78-51E0-D122-3F3F9A588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B0D4C-BB03-A5DC-8F39-A44C3BCD4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209D1-796C-996C-8368-4012574BE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34D2D4-2940-2F1F-1DBB-B6A574CE2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34F36-7647-6DD8-0E6F-5A2F62200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9C82C-CE1C-0C49-F375-A7A3D22B0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062E3-8A30-FF40-0CDA-4762125B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73128-ADE1-4F60-6624-CB45DF81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1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D0E2-7DF4-B9DA-34ED-FCCA3F7E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11511-BDB0-1B35-1130-1B72E4BE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110835-A139-49D8-251B-1DF97F8E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1C198-D671-537D-6098-9BE2CBBA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6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B6E4E-30F4-EDAA-56A6-944B31E6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04B1E-1F77-2C0F-E3AA-8A17BBDE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AAE2E-E50F-EAE9-D948-91990B40F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1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D566-2144-D712-8E03-E7277AD8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2A0B4-CF7F-BCDD-943A-AA35F334E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17345-30EF-C636-B9C4-288980C95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0FCF1-1C77-9FD7-0349-700719CC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FF4B7-3F8D-B863-CA89-FD292B02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729AA-162B-C2C0-6162-DF729B04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0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8A41-838A-71AF-BCE8-782376A0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FFBD0-A76E-A670-6CA2-CFE4F2379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594AC-5C2C-8391-7D25-86110E696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00886-B0B8-812D-00AD-F1D1934D9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3C017-AE22-E3B6-0443-371B68F6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8FE90-84B3-ECA8-A262-BF64E119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1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E9508E-3097-E9D4-7940-BC15C54D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5D599-0E8F-1F95-16B3-CBF35402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F49FE-7332-187B-D4BC-567254400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E4E0AE-C6AD-46DB-95FC-A07B708080A2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F5058-A343-0636-F5C7-3E122106F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90098-0712-1D66-89F9-AE9CEC706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15BE8C-EA28-4494-B479-BAB94CA86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8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robert.linker/viz/3_10TableauPresentation/RockbusterStory?publish=ye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red chairs in cinema with popcorn and drinks">
            <a:extLst>
              <a:ext uri="{FF2B5EF4-FFF2-40B4-BE49-F238E27FC236}">
                <a16:creationId xmlns:a16="http://schemas.microsoft.com/office/drawing/2014/main" id="{23CA9A85-3371-01FE-224F-F0E7A7462E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t="9091" r="2156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C2AEA-5D36-53B5-8D80-AFDD85234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 err="1"/>
              <a:t>Rockbuster</a:t>
            </a:r>
            <a:r>
              <a:rPr lang="en-US" sz="4800" dirty="0"/>
              <a:t> Stealth LLC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D43A1-9EA8-B18B-C38C-C9F3AD7BB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Launch Strategy</a:t>
            </a:r>
          </a:p>
          <a:p>
            <a:pPr algn="l"/>
            <a:r>
              <a:rPr lang="en-US" sz="2000" dirty="0"/>
              <a:t>Tableau link: </a:t>
            </a:r>
            <a:r>
              <a:rPr lang="fr-FR" sz="2000" dirty="0">
                <a:hlinkClick r:id="rId3"/>
              </a:rPr>
              <a:t>3.10 Tableau </a:t>
            </a:r>
            <a:r>
              <a:rPr lang="fr-FR" sz="2000" dirty="0" err="1">
                <a:hlinkClick r:id="rId3"/>
              </a:rPr>
              <a:t>Presentation</a:t>
            </a:r>
            <a:r>
              <a:rPr lang="fr-FR" sz="2000" dirty="0">
                <a:hlinkClick r:id="rId3"/>
              </a:rPr>
              <a:t> | Tableau Public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511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F6413-FEFC-7282-0141-5F201E3DE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Do sales figures vary between geographic regions?</a:t>
            </a:r>
            <a:br>
              <a:rPr lang="en-US" sz="32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Countries generating the most revenue</a:t>
            </a:r>
            <a:endParaRPr lang="en-US" sz="3200" kern="12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710359-2296-C7F0-A7C0-1C77BA1A5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61" t="30062" r="42274" b="27097"/>
          <a:stretch/>
        </p:blipFill>
        <p:spPr>
          <a:xfrm>
            <a:off x="4777316" y="1056263"/>
            <a:ext cx="6780700" cy="47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5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FFB71F-8ADD-2ECF-BC3D-2EC74A9F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Insights and </a:t>
            </a:r>
            <a:r>
              <a:rPr lang="en-US" sz="3200" dirty="0" err="1">
                <a:solidFill>
                  <a:srgbClr val="FFFFFF"/>
                </a:solidFill>
              </a:rPr>
              <a:t>Recommendatons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Girls watching movie at cinema">
            <a:extLst>
              <a:ext uri="{FF2B5EF4-FFF2-40B4-BE49-F238E27FC236}">
                <a16:creationId xmlns:a16="http://schemas.microsoft.com/office/drawing/2014/main" id="{FFD79FD8-F09F-DC39-029E-2C91F64D3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b="23701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7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D39FF2-E3C3-283D-5EA8-9B9C4672A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Insights			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D1567-4504-22CF-01E2-33D03ABBF6FB}"/>
              </a:ext>
            </a:extLst>
          </p:cNvPr>
          <p:cNvSpPr>
            <a:spLocks/>
          </p:cNvSpPr>
          <p:nvPr/>
        </p:nvSpPr>
        <p:spPr>
          <a:xfrm>
            <a:off x="771169" y="2173040"/>
            <a:ext cx="3089221" cy="379684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95528">
              <a:spcAft>
                <a:spcPts val="600"/>
              </a:spcAft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 shows that </a:t>
            </a:r>
            <a:r>
              <a:rPr lang="en-US" sz="156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Rockbuster</a:t>
            </a: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a varied market across many countries. The largest markets are in the Americas and Asia, India and China being the largest.</a:t>
            </a:r>
          </a:p>
          <a:p>
            <a:pPr defTabSz="795528">
              <a:spcAft>
                <a:spcPts val="600"/>
              </a:spcAft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also shows that sports, science fiction, and animation are the most popular genres.</a:t>
            </a:r>
          </a:p>
          <a:p>
            <a:pPr defTabSz="795528">
              <a:spcAft>
                <a:spcPts val="600"/>
              </a:spcAft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average rental duration date is about 5 days, and the average rental rate is $2.98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CAF7D05C-1A04-7584-C629-5A5DBB310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1748775"/>
              </p:ext>
            </p:extLst>
          </p:nvPr>
        </p:nvGraphicFramePr>
        <p:xfrm>
          <a:off x="4343680" y="1649288"/>
          <a:ext cx="6025005" cy="3796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184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105B6-9148-D156-21E8-D3BE7A3E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</a:p>
        </p:txBody>
      </p:sp>
      <p:pic>
        <p:nvPicPr>
          <p:cNvPr id="5" name="Picture 4" descr="Black and white film board">
            <a:extLst>
              <a:ext uri="{FF2B5EF4-FFF2-40B4-BE49-F238E27FC236}">
                <a16:creationId xmlns:a16="http://schemas.microsoft.com/office/drawing/2014/main" id="{FC3C1811-D3BF-3877-9A7D-585D9372A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9" r="8677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728C0-293A-9511-341D-89C599090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Project Overview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Questions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Summary Statistics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Data</a:t>
            </a: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Insights and Recommendations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176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3F75AF-26D1-907B-DD02-D55B58AD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81510" cy="1671569"/>
          </a:xfrm>
        </p:spPr>
        <p:txBody>
          <a:bodyPr>
            <a:normAutofit/>
          </a:bodyPr>
          <a:lstStyle/>
          <a:p>
            <a:r>
              <a:rPr lang="en-US" sz="4000"/>
              <a:t>Key Questions</a:t>
            </a:r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E96CCE49-4B7D-F13D-7E0E-F7E693241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2"/>
          <a:stretch/>
        </p:blipFill>
        <p:spPr>
          <a:xfrm>
            <a:off x="6189155" y="10"/>
            <a:ext cx="6002844" cy="6857990"/>
          </a:xfrm>
          <a:prstGeom prst="rect">
            <a:avLst/>
          </a:prstGeom>
          <a:effectLst/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385B92-4F12-814D-C16A-79420ED8D3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583876"/>
              </p:ext>
            </p:extLst>
          </p:nvPr>
        </p:nvGraphicFramePr>
        <p:xfrm>
          <a:off x="648930" y="2406650"/>
          <a:ext cx="5181508" cy="372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7925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28CFCF-12DA-3B0D-2BA0-D8A3B06C6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Summary Statistics</a:t>
            </a:r>
          </a:p>
        </p:txBody>
      </p:sp>
      <p:pic>
        <p:nvPicPr>
          <p:cNvPr id="5" name="Content Placeholder 4" descr="Pie chart graphic">
            <a:extLst>
              <a:ext uri="{FF2B5EF4-FFF2-40B4-BE49-F238E27FC236}">
                <a16:creationId xmlns:a16="http://schemas.microsoft.com/office/drawing/2014/main" id="{9858FA43-2D1E-6636-76B1-40272F26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9" b="13258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49B6FC1-579D-492F-6CC4-00E21480F3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48960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020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1A40B6-E734-C5FB-3807-C4771E1AA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Key Data</a:t>
            </a:r>
          </a:p>
        </p:txBody>
      </p:sp>
      <p:pic>
        <p:nvPicPr>
          <p:cNvPr id="5" name="Content Placeholder 4" descr="Person doing presentation">
            <a:extLst>
              <a:ext uri="{FF2B5EF4-FFF2-40B4-BE49-F238E27FC236}">
                <a16:creationId xmlns:a16="http://schemas.microsoft.com/office/drawing/2014/main" id="{9B8C2657-5BF2-53F3-B9D9-A263475E3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0" b="10953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99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61927-45D0-7B64-B337-46D23C7F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movies contributed most to revenue gain?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Rockbuster’s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Top 25 Films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6ADBA-B669-772F-3756-C60688802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06" t="26845" r="39745" b="15555"/>
          <a:stretch/>
        </p:blipFill>
        <p:spPr>
          <a:xfrm>
            <a:off x="4957836" y="643466"/>
            <a:ext cx="6419660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20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956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D1CA22-9A94-E2BC-438E-4EE74EB8A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Countries have the Most Rockbuster Customers?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350239-E970-CC32-A07F-E54333B3C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05" t="30011" r="41742" b="5219"/>
          <a:stretch/>
        </p:blipFill>
        <p:spPr>
          <a:xfrm>
            <a:off x="4347173" y="0"/>
            <a:ext cx="6575523" cy="68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8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D0BA9-F7AB-7726-64B2-114BEEEF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are customers with a high lifetime value?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Highest Value Customers by Number (for privacy),  City, and Country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799D0F-D859-88F4-C6FF-DBC15C474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05" t="32890" r="41742" b="11840"/>
          <a:stretch/>
        </p:blipFill>
        <p:spPr>
          <a:xfrm>
            <a:off x="5010694" y="643466"/>
            <a:ext cx="631394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2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4CC6B-2B03-88B0-3976-30DC0B624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</a:t>
            </a:r>
            <a:r>
              <a:rPr lang="en-US" sz="2800" dirty="0">
                <a:solidFill>
                  <a:srgbClr val="FFFFFF"/>
                </a:solidFill>
              </a:rPr>
              <a:t>sales figures vary between geographic regions?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Revenue by Country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367CC5-FC46-B345-88BD-F725B22A1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04" t="27996" r="41543" b="6370"/>
          <a:stretch/>
        </p:blipFill>
        <p:spPr>
          <a:xfrm>
            <a:off x="4663643" y="0"/>
            <a:ext cx="6986299" cy="68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7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2630</TotalTime>
  <Words>394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Rockbuster Stealth LLC</vt:lpstr>
      <vt:lpstr>Table of Contents</vt:lpstr>
      <vt:lpstr>Key Questions</vt:lpstr>
      <vt:lpstr>Summary Statistics</vt:lpstr>
      <vt:lpstr>Key Data</vt:lpstr>
      <vt:lpstr>Which movies contributed most to revenue gain? Rockbuster’s Top 25 Films</vt:lpstr>
      <vt:lpstr>Which Countries have the Most Rockbuster Customers?</vt:lpstr>
      <vt:lpstr>Where are customers with a high lifetime value? Highest Value Customers by Number (for privacy),  City, and Country</vt:lpstr>
      <vt:lpstr>Do sales figures vary between geographic regions? Revenue by Country</vt:lpstr>
      <vt:lpstr>Do sales figures vary between geographic regions? Countries generating the most revenue</vt:lpstr>
      <vt:lpstr>Insights and Recommendatons</vt:lpstr>
      <vt:lpstr>Insights  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Linker</dc:creator>
  <cp:lastModifiedBy>Robert Linker</cp:lastModifiedBy>
  <cp:revision>1</cp:revision>
  <dcterms:created xsi:type="dcterms:W3CDTF">2024-06-30T18:28:45Z</dcterms:created>
  <dcterms:modified xsi:type="dcterms:W3CDTF">2024-07-02T14:19:07Z</dcterms:modified>
</cp:coreProperties>
</file>